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diagrams/colors1.xml" ContentType="application/vnd.openxmlformats-officedocument.drawingml.diagramColors+xml"/>
  <Default Extension="svg" ContentType="image/svg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drawing1.xml" ContentType="application/vnd.ms-office.drawingml.diagramDrawing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9" r:id="rId1"/>
  </p:sldMasterIdLst>
  <p:sldIdLst>
    <p:sldId id="256" r:id="rId2"/>
    <p:sldId id="257" r:id="rId3"/>
    <p:sldId id="266" r:id="rId4"/>
    <p:sldId id="261" r:id="rId5"/>
    <p:sldId id="267" r:id="rId6"/>
    <p:sldId id="262" r:id="rId7"/>
    <p:sldId id="265" r:id="rId8"/>
    <p:sldId id="258" r:id="rId9"/>
    <p:sldId id="259" r:id="rId10"/>
    <p:sldId id="260" r:id="rId11"/>
    <p:sldId id="264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332487-D1EB-48DB-AE9B-3F8D8C5D62BC}" v="927" dt="2020-12-06T20:47:27.7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88" d="100"/>
          <a:sy n="88" d="100"/>
        </p:scale>
        <p:origin x="-326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E17381-F3C7-47D9-B6CF-0DE6A8DE3C57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#1" csCatId="colorful"/>
      <dgm:spPr/>
      <dgm:t>
        <a:bodyPr/>
        <a:lstStyle/>
        <a:p>
          <a:endParaRPr lang="en-US"/>
        </a:p>
      </dgm:t>
    </dgm:pt>
    <dgm:pt modelId="{BF11EF31-7064-4A43-9EBF-99F8F3A9D196}">
      <dgm:prSet/>
      <dgm:spPr/>
      <dgm:t>
        <a:bodyPr/>
        <a:lstStyle/>
        <a:p>
          <a:r>
            <a:rPr lang="en-US" b="1"/>
            <a:t>У ШКОЛІ ПРАЦЮЮТЬ ГУРТКИ:</a:t>
          </a:r>
          <a:endParaRPr lang="en-US"/>
        </a:p>
      </dgm:t>
    </dgm:pt>
    <dgm:pt modelId="{C8672292-8CE1-43A3-ABD7-BC376F18E715}" type="parTrans" cxnId="{D3329C11-12DC-4D04-A155-875264486D43}">
      <dgm:prSet/>
      <dgm:spPr/>
      <dgm:t>
        <a:bodyPr/>
        <a:lstStyle/>
        <a:p>
          <a:endParaRPr lang="en-US"/>
        </a:p>
      </dgm:t>
    </dgm:pt>
    <dgm:pt modelId="{70D90B19-9582-471C-AF6B-040D9C3750CC}" type="sibTrans" cxnId="{D3329C11-12DC-4D04-A155-875264486D43}">
      <dgm:prSet/>
      <dgm:spPr/>
      <dgm:t>
        <a:bodyPr/>
        <a:lstStyle/>
        <a:p>
          <a:endParaRPr lang="en-US"/>
        </a:p>
      </dgm:t>
    </dgm:pt>
    <dgm:pt modelId="{D4E2D8BB-E0FC-4618-A5A2-F4BA72D6B70B}">
      <dgm:prSet/>
      <dgm:spPr/>
      <dgm:t>
        <a:bodyPr/>
        <a:lstStyle/>
        <a:p>
          <a:r>
            <a:rPr lang="en-US" dirty="0" err="1"/>
            <a:t>Декоративно-ужиткового</a:t>
          </a:r>
          <a:r>
            <a:rPr lang="en-US" dirty="0"/>
            <a:t> </a:t>
          </a:r>
          <a:r>
            <a:rPr lang="en-US" dirty="0" err="1"/>
            <a:t>мистецтва</a:t>
          </a:r>
          <a:r>
            <a:rPr lang="en-US" dirty="0"/>
            <a:t> «</a:t>
          </a:r>
          <a:r>
            <a:rPr lang="en-US" dirty="0" err="1"/>
            <a:t>Берегиня</a:t>
          </a:r>
          <a:r>
            <a:rPr lang="en-US" dirty="0"/>
            <a:t>»;</a:t>
          </a:r>
        </a:p>
      </dgm:t>
    </dgm:pt>
    <dgm:pt modelId="{27694D6F-E961-4248-96EE-5AD8C8EB980E}" type="parTrans" cxnId="{04C594DE-E0D9-4ECF-8642-1A775D964395}">
      <dgm:prSet/>
      <dgm:spPr/>
      <dgm:t>
        <a:bodyPr/>
        <a:lstStyle/>
        <a:p>
          <a:endParaRPr lang="en-US"/>
        </a:p>
      </dgm:t>
    </dgm:pt>
    <dgm:pt modelId="{1BC97DBD-8FE7-47CB-A62D-2EACF5370867}" type="sibTrans" cxnId="{04C594DE-E0D9-4ECF-8642-1A775D964395}">
      <dgm:prSet/>
      <dgm:spPr/>
      <dgm:t>
        <a:bodyPr/>
        <a:lstStyle/>
        <a:p>
          <a:endParaRPr lang="en-US"/>
        </a:p>
      </dgm:t>
    </dgm:pt>
    <dgm:pt modelId="{03948E87-8923-4853-990F-DA25394675CC}">
      <dgm:prSet/>
      <dgm:spPr/>
      <dgm:t>
        <a:bodyPr/>
        <a:lstStyle/>
        <a:p>
          <a:r>
            <a:rPr lang="en-US" i="1"/>
            <a:t>Х</a:t>
          </a:r>
          <a:r>
            <a:rPr lang="en-US"/>
            <a:t>ореографічний колектив «Акварельки»;</a:t>
          </a:r>
        </a:p>
      </dgm:t>
    </dgm:pt>
    <dgm:pt modelId="{85036E70-070F-4DDF-83CF-9288368DC6B5}" type="parTrans" cxnId="{DDB28003-51FF-47C2-8970-04269F3D33E3}">
      <dgm:prSet/>
      <dgm:spPr/>
      <dgm:t>
        <a:bodyPr/>
        <a:lstStyle/>
        <a:p>
          <a:endParaRPr lang="en-US"/>
        </a:p>
      </dgm:t>
    </dgm:pt>
    <dgm:pt modelId="{E637F29E-B4C5-4016-8173-78D84AA72D5D}" type="sibTrans" cxnId="{DDB28003-51FF-47C2-8970-04269F3D33E3}">
      <dgm:prSet/>
      <dgm:spPr/>
      <dgm:t>
        <a:bodyPr/>
        <a:lstStyle/>
        <a:p>
          <a:endParaRPr lang="en-US"/>
        </a:p>
      </dgm:t>
    </dgm:pt>
    <dgm:pt modelId="{AFDE7241-99A7-4A7D-9BB9-B9A3BF14FE31}">
      <dgm:prSet/>
      <dgm:spPr/>
      <dgm:t>
        <a:bodyPr/>
        <a:lstStyle/>
        <a:p>
          <a:r>
            <a:rPr lang="en-US"/>
            <a:t>Військово-патріотичний "Школа безпеки".</a:t>
          </a:r>
        </a:p>
      </dgm:t>
    </dgm:pt>
    <dgm:pt modelId="{B89759D9-179E-42D3-A560-28B94FA8E3C3}" type="parTrans" cxnId="{3DC007D6-3315-4752-8798-7ECFD533CD11}">
      <dgm:prSet/>
      <dgm:spPr/>
      <dgm:t>
        <a:bodyPr/>
        <a:lstStyle/>
        <a:p>
          <a:endParaRPr lang="en-US"/>
        </a:p>
      </dgm:t>
    </dgm:pt>
    <dgm:pt modelId="{5FC16A03-73D5-4CC7-AEE6-0E7BB54A0F78}" type="sibTrans" cxnId="{3DC007D6-3315-4752-8798-7ECFD533CD11}">
      <dgm:prSet/>
      <dgm:spPr/>
      <dgm:t>
        <a:bodyPr/>
        <a:lstStyle/>
        <a:p>
          <a:endParaRPr lang="en-US"/>
        </a:p>
      </dgm:t>
    </dgm:pt>
    <dgm:pt modelId="{9C7C9970-9490-4CE1-B909-2BFEB0EC6E74}" type="pres">
      <dgm:prSet presAssocID="{F6E17381-F3C7-47D9-B6CF-0DE6A8DE3C5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u-RU"/>
        </a:p>
      </dgm:t>
    </dgm:pt>
    <dgm:pt modelId="{9DEA4838-9E27-4C4E-8F39-41E439B49319}" type="pres">
      <dgm:prSet presAssocID="{BF11EF31-7064-4A43-9EBF-99F8F3A9D196}" presName="hierRoot1" presStyleCnt="0">
        <dgm:presLayoutVars>
          <dgm:hierBranch val="init"/>
        </dgm:presLayoutVars>
      </dgm:prSet>
      <dgm:spPr/>
    </dgm:pt>
    <dgm:pt modelId="{457F08E6-7B5A-4112-877D-E348E1BC8F8C}" type="pres">
      <dgm:prSet presAssocID="{BF11EF31-7064-4A43-9EBF-99F8F3A9D196}" presName="rootComposite1" presStyleCnt="0"/>
      <dgm:spPr/>
    </dgm:pt>
    <dgm:pt modelId="{613187EE-3754-4D2F-B423-7E1F6EFBC553}" type="pres">
      <dgm:prSet presAssocID="{BF11EF31-7064-4A43-9EBF-99F8F3A9D196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88F870A6-434D-42C8-AE49-DAE50F463F4B}" type="pres">
      <dgm:prSet presAssocID="{BF11EF31-7064-4A43-9EBF-99F8F3A9D196}" presName="rootConnector1" presStyleLbl="node1" presStyleIdx="0" presStyleCnt="0"/>
      <dgm:spPr/>
      <dgm:t>
        <a:bodyPr/>
        <a:lstStyle/>
        <a:p>
          <a:endParaRPr lang="ru-RU"/>
        </a:p>
      </dgm:t>
    </dgm:pt>
    <dgm:pt modelId="{512F973F-AE4C-4D0F-A93A-CDE8286CB702}" type="pres">
      <dgm:prSet presAssocID="{BF11EF31-7064-4A43-9EBF-99F8F3A9D196}" presName="hierChild2" presStyleCnt="0"/>
      <dgm:spPr/>
    </dgm:pt>
    <dgm:pt modelId="{B4B50D62-4F61-414D-9C74-30493E106713}" type="pres">
      <dgm:prSet presAssocID="{27694D6F-E961-4248-96EE-5AD8C8EB980E}" presName="Name64" presStyleLbl="parChTrans1D2" presStyleIdx="0" presStyleCnt="3"/>
      <dgm:spPr/>
      <dgm:t>
        <a:bodyPr/>
        <a:lstStyle/>
        <a:p>
          <a:endParaRPr lang="ru-RU"/>
        </a:p>
      </dgm:t>
    </dgm:pt>
    <dgm:pt modelId="{3A3DAB5C-0B3A-46E0-985C-40E9DC9E25CD}" type="pres">
      <dgm:prSet presAssocID="{D4E2D8BB-E0FC-4618-A5A2-F4BA72D6B70B}" presName="hierRoot2" presStyleCnt="0">
        <dgm:presLayoutVars>
          <dgm:hierBranch val="init"/>
        </dgm:presLayoutVars>
      </dgm:prSet>
      <dgm:spPr/>
    </dgm:pt>
    <dgm:pt modelId="{C4C2B39D-C3D6-4737-A5B9-E5A16547F198}" type="pres">
      <dgm:prSet presAssocID="{D4E2D8BB-E0FC-4618-A5A2-F4BA72D6B70B}" presName="rootComposite" presStyleCnt="0"/>
      <dgm:spPr/>
    </dgm:pt>
    <dgm:pt modelId="{06BF089B-EE74-4A34-804A-019494190686}" type="pres">
      <dgm:prSet presAssocID="{D4E2D8BB-E0FC-4618-A5A2-F4BA72D6B70B}" presName="rootText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F016712C-C4DD-41C8-8A73-C99EB4657BF0}" type="pres">
      <dgm:prSet presAssocID="{D4E2D8BB-E0FC-4618-A5A2-F4BA72D6B70B}" presName="rootConnector" presStyleLbl="node2" presStyleIdx="0" presStyleCnt="3"/>
      <dgm:spPr/>
      <dgm:t>
        <a:bodyPr/>
        <a:lstStyle/>
        <a:p>
          <a:endParaRPr lang="ru-RU"/>
        </a:p>
      </dgm:t>
    </dgm:pt>
    <dgm:pt modelId="{BD69B43B-0B99-4496-A2AC-68DBD01924D8}" type="pres">
      <dgm:prSet presAssocID="{D4E2D8BB-E0FC-4618-A5A2-F4BA72D6B70B}" presName="hierChild4" presStyleCnt="0"/>
      <dgm:spPr/>
    </dgm:pt>
    <dgm:pt modelId="{B052A1DA-9142-4C7F-89C3-3D79A416F51F}" type="pres">
      <dgm:prSet presAssocID="{D4E2D8BB-E0FC-4618-A5A2-F4BA72D6B70B}" presName="hierChild5" presStyleCnt="0"/>
      <dgm:spPr/>
    </dgm:pt>
    <dgm:pt modelId="{5C56D81E-FF71-40A4-9827-71FCA94F26CE}" type="pres">
      <dgm:prSet presAssocID="{85036E70-070F-4DDF-83CF-9288368DC6B5}" presName="Name64" presStyleLbl="parChTrans1D2" presStyleIdx="1" presStyleCnt="3"/>
      <dgm:spPr/>
      <dgm:t>
        <a:bodyPr/>
        <a:lstStyle/>
        <a:p>
          <a:endParaRPr lang="ru-RU"/>
        </a:p>
      </dgm:t>
    </dgm:pt>
    <dgm:pt modelId="{D5A440F8-D52F-4DF9-BF71-A3AE41A6DE04}" type="pres">
      <dgm:prSet presAssocID="{03948E87-8923-4853-990F-DA25394675CC}" presName="hierRoot2" presStyleCnt="0">
        <dgm:presLayoutVars>
          <dgm:hierBranch val="init"/>
        </dgm:presLayoutVars>
      </dgm:prSet>
      <dgm:spPr/>
    </dgm:pt>
    <dgm:pt modelId="{0323248A-7318-4025-A2A4-8F39135646D2}" type="pres">
      <dgm:prSet presAssocID="{03948E87-8923-4853-990F-DA25394675CC}" presName="rootComposite" presStyleCnt="0"/>
      <dgm:spPr/>
    </dgm:pt>
    <dgm:pt modelId="{E692BDF0-76E3-4B48-9D3B-A4F4CA598EEB}" type="pres">
      <dgm:prSet presAssocID="{03948E87-8923-4853-990F-DA25394675CC}" presName="rootText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EA760720-B3A6-4616-BD47-394C4A33F40B}" type="pres">
      <dgm:prSet presAssocID="{03948E87-8923-4853-990F-DA25394675CC}" presName="rootConnector" presStyleLbl="node2" presStyleIdx="1" presStyleCnt="3"/>
      <dgm:spPr/>
      <dgm:t>
        <a:bodyPr/>
        <a:lstStyle/>
        <a:p>
          <a:endParaRPr lang="ru-RU"/>
        </a:p>
      </dgm:t>
    </dgm:pt>
    <dgm:pt modelId="{04EA5137-E1EB-4C44-B492-D59C90FF017F}" type="pres">
      <dgm:prSet presAssocID="{03948E87-8923-4853-990F-DA25394675CC}" presName="hierChild4" presStyleCnt="0"/>
      <dgm:spPr/>
    </dgm:pt>
    <dgm:pt modelId="{C0203783-B3F4-4A40-ACB1-2C0D630A08AA}" type="pres">
      <dgm:prSet presAssocID="{03948E87-8923-4853-990F-DA25394675CC}" presName="hierChild5" presStyleCnt="0"/>
      <dgm:spPr/>
    </dgm:pt>
    <dgm:pt modelId="{6E7075A3-EEF9-446D-9714-E789D9C9315E}" type="pres">
      <dgm:prSet presAssocID="{B89759D9-179E-42D3-A560-28B94FA8E3C3}" presName="Name64" presStyleLbl="parChTrans1D2" presStyleIdx="2" presStyleCnt="3"/>
      <dgm:spPr/>
      <dgm:t>
        <a:bodyPr/>
        <a:lstStyle/>
        <a:p>
          <a:endParaRPr lang="ru-RU"/>
        </a:p>
      </dgm:t>
    </dgm:pt>
    <dgm:pt modelId="{80D18ED5-645B-459B-B26A-779B735C0D67}" type="pres">
      <dgm:prSet presAssocID="{AFDE7241-99A7-4A7D-9BB9-B9A3BF14FE31}" presName="hierRoot2" presStyleCnt="0">
        <dgm:presLayoutVars>
          <dgm:hierBranch val="init"/>
        </dgm:presLayoutVars>
      </dgm:prSet>
      <dgm:spPr/>
    </dgm:pt>
    <dgm:pt modelId="{11AC7119-9AB3-4AE6-B43D-42B2A4E46714}" type="pres">
      <dgm:prSet presAssocID="{AFDE7241-99A7-4A7D-9BB9-B9A3BF14FE31}" presName="rootComposite" presStyleCnt="0"/>
      <dgm:spPr/>
    </dgm:pt>
    <dgm:pt modelId="{DFAF22EE-24CF-4E4B-9681-5EAD0ADDEFE3}" type="pres">
      <dgm:prSet presAssocID="{AFDE7241-99A7-4A7D-9BB9-B9A3BF14FE31}" presName="rootText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0D2880A0-7E3F-439C-8015-18E650774B0A}" type="pres">
      <dgm:prSet presAssocID="{AFDE7241-99A7-4A7D-9BB9-B9A3BF14FE31}" presName="rootConnector" presStyleLbl="node2" presStyleIdx="2" presStyleCnt="3"/>
      <dgm:spPr/>
      <dgm:t>
        <a:bodyPr/>
        <a:lstStyle/>
        <a:p>
          <a:endParaRPr lang="ru-RU"/>
        </a:p>
      </dgm:t>
    </dgm:pt>
    <dgm:pt modelId="{9ACBC7AF-450A-4057-9332-BDFBA0C1C841}" type="pres">
      <dgm:prSet presAssocID="{AFDE7241-99A7-4A7D-9BB9-B9A3BF14FE31}" presName="hierChild4" presStyleCnt="0"/>
      <dgm:spPr/>
    </dgm:pt>
    <dgm:pt modelId="{57C8C10B-B0BC-49DF-AA3D-588E4C6C9FDC}" type="pres">
      <dgm:prSet presAssocID="{AFDE7241-99A7-4A7D-9BB9-B9A3BF14FE31}" presName="hierChild5" presStyleCnt="0"/>
      <dgm:spPr/>
    </dgm:pt>
    <dgm:pt modelId="{80F1DC57-A92E-48AB-AAE2-8F89C45B679D}" type="pres">
      <dgm:prSet presAssocID="{BF11EF31-7064-4A43-9EBF-99F8F3A9D196}" presName="hierChild3" presStyleCnt="0"/>
      <dgm:spPr/>
    </dgm:pt>
  </dgm:ptLst>
  <dgm:cxnLst>
    <dgm:cxn modelId="{7CB152DF-1D98-4B5F-AC5B-98BA61B7A640}" type="presOf" srcId="{F6E17381-F3C7-47D9-B6CF-0DE6A8DE3C57}" destId="{9C7C9970-9490-4CE1-B909-2BFEB0EC6E74}" srcOrd="0" destOrd="0" presId="urn:microsoft.com/office/officeart/2009/3/layout/HorizontalOrganizationChart"/>
    <dgm:cxn modelId="{52E5144A-7C27-4B97-AE7A-FF7CDAD0D713}" type="presOf" srcId="{B89759D9-179E-42D3-A560-28B94FA8E3C3}" destId="{6E7075A3-EEF9-446D-9714-E789D9C9315E}" srcOrd="0" destOrd="0" presId="urn:microsoft.com/office/officeart/2009/3/layout/HorizontalOrganizationChart"/>
    <dgm:cxn modelId="{32ECDBC4-F1E5-42C5-B52F-3F4DC2C42163}" type="presOf" srcId="{27694D6F-E961-4248-96EE-5AD8C8EB980E}" destId="{B4B50D62-4F61-414D-9C74-30493E106713}" srcOrd="0" destOrd="0" presId="urn:microsoft.com/office/officeart/2009/3/layout/HorizontalOrganizationChart"/>
    <dgm:cxn modelId="{4E3AF22F-6289-4CB0-9079-891B71B7680F}" type="presOf" srcId="{D4E2D8BB-E0FC-4618-A5A2-F4BA72D6B70B}" destId="{F016712C-C4DD-41C8-8A73-C99EB4657BF0}" srcOrd="1" destOrd="0" presId="urn:microsoft.com/office/officeart/2009/3/layout/HorizontalOrganizationChart"/>
    <dgm:cxn modelId="{D3329C11-12DC-4D04-A155-875264486D43}" srcId="{F6E17381-F3C7-47D9-B6CF-0DE6A8DE3C57}" destId="{BF11EF31-7064-4A43-9EBF-99F8F3A9D196}" srcOrd="0" destOrd="0" parTransId="{C8672292-8CE1-43A3-ABD7-BC376F18E715}" sibTransId="{70D90B19-9582-471C-AF6B-040D9C3750CC}"/>
    <dgm:cxn modelId="{DDB28003-51FF-47C2-8970-04269F3D33E3}" srcId="{BF11EF31-7064-4A43-9EBF-99F8F3A9D196}" destId="{03948E87-8923-4853-990F-DA25394675CC}" srcOrd="1" destOrd="0" parTransId="{85036E70-070F-4DDF-83CF-9288368DC6B5}" sibTransId="{E637F29E-B4C5-4016-8173-78D84AA72D5D}"/>
    <dgm:cxn modelId="{8B34E992-1F55-4BDA-9D71-CA70AA3DFD4E}" type="presOf" srcId="{85036E70-070F-4DDF-83CF-9288368DC6B5}" destId="{5C56D81E-FF71-40A4-9827-71FCA94F26CE}" srcOrd="0" destOrd="0" presId="urn:microsoft.com/office/officeart/2009/3/layout/HorizontalOrganizationChart"/>
    <dgm:cxn modelId="{D5E5CDC1-4602-41DF-BC82-B571734176D4}" type="presOf" srcId="{BF11EF31-7064-4A43-9EBF-99F8F3A9D196}" destId="{88F870A6-434D-42C8-AE49-DAE50F463F4B}" srcOrd="1" destOrd="0" presId="urn:microsoft.com/office/officeart/2009/3/layout/HorizontalOrganizationChart"/>
    <dgm:cxn modelId="{B6DBDDEE-097C-4686-A20A-DC3F962D38F2}" type="presOf" srcId="{D4E2D8BB-E0FC-4618-A5A2-F4BA72D6B70B}" destId="{06BF089B-EE74-4A34-804A-019494190686}" srcOrd="0" destOrd="0" presId="urn:microsoft.com/office/officeart/2009/3/layout/HorizontalOrganizationChart"/>
    <dgm:cxn modelId="{4EB4260E-D578-46A9-8D7C-A1B0D0039BD7}" type="presOf" srcId="{AFDE7241-99A7-4A7D-9BB9-B9A3BF14FE31}" destId="{0D2880A0-7E3F-439C-8015-18E650774B0A}" srcOrd="1" destOrd="0" presId="urn:microsoft.com/office/officeart/2009/3/layout/HorizontalOrganizationChart"/>
    <dgm:cxn modelId="{359BB247-A132-4833-BF6B-4D0F209B27EC}" type="presOf" srcId="{03948E87-8923-4853-990F-DA25394675CC}" destId="{E692BDF0-76E3-4B48-9D3B-A4F4CA598EEB}" srcOrd="0" destOrd="0" presId="urn:microsoft.com/office/officeart/2009/3/layout/HorizontalOrganizationChart"/>
    <dgm:cxn modelId="{3BD32392-CE12-4A54-B1DA-F04565B58EBE}" type="presOf" srcId="{BF11EF31-7064-4A43-9EBF-99F8F3A9D196}" destId="{613187EE-3754-4D2F-B423-7E1F6EFBC553}" srcOrd="0" destOrd="0" presId="urn:microsoft.com/office/officeart/2009/3/layout/HorizontalOrganizationChart"/>
    <dgm:cxn modelId="{3DC007D6-3315-4752-8798-7ECFD533CD11}" srcId="{BF11EF31-7064-4A43-9EBF-99F8F3A9D196}" destId="{AFDE7241-99A7-4A7D-9BB9-B9A3BF14FE31}" srcOrd="2" destOrd="0" parTransId="{B89759D9-179E-42D3-A560-28B94FA8E3C3}" sibTransId="{5FC16A03-73D5-4CC7-AEE6-0E7BB54A0F78}"/>
    <dgm:cxn modelId="{04C594DE-E0D9-4ECF-8642-1A775D964395}" srcId="{BF11EF31-7064-4A43-9EBF-99F8F3A9D196}" destId="{D4E2D8BB-E0FC-4618-A5A2-F4BA72D6B70B}" srcOrd="0" destOrd="0" parTransId="{27694D6F-E961-4248-96EE-5AD8C8EB980E}" sibTransId="{1BC97DBD-8FE7-47CB-A62D-2EACF5370867}"/>
    <dgm:cxn modelId="{CC26D27C-F70D-4BEA-9E01-30F7C73FBD8E}" type="presOf" srcId="{AFDE7241-99A7-4A7D-9BB9-B9A3BF14FE31}" destId="{DFAF22EE-24CF-4E4B-9681-5EAD0ADDEFE3}" srcOrd="0" destOrd="0" presId="urn:microsoft.com/office/officeart/2009/3/layout/HorizontalOrganizationChart"/>
    <dgm:cxn modelId="{1E0CEEB9-E374-4954-9BE9-DF19B34E4A5B}" type="presOf" srcId="{03948E87-8923-4853-990F-DA25394675CC}" destId="{EA760720-B3A6-4616-BD47-394C4A33F40B}" srcOrd="1" destOrd="0" presId="urn:microsoft.com/office/officeart/2009/3/layout/HorizontalOrganizationChart"/>
    <dgm:cxn modelId="{4CC97237-69C5-4006-B53B-570ECF5D2729}" type="presParOf" srcId="{9C7C9970-9490-4CE1-B909-2BFEB0EC6E74}" destId="{9DEA4838-9E27-4C4E-8F39-41E439B49319}" srcOrd="0" destOrd="0" presId="urn:microsoft.com/office/officeart/2009/3/layout/HorizontalOrganizationChart"/>
    <dgm:cxn modelId="{6EA28EAD-F5C8-4C12-8AFC-B2A419C2162D}" type="presParOf" srcId="{9DEA4838-9E27-4C4E-8F39-41E439B49319}" destId="{457F08E6-7B5A-4112-877D-E348E1BC8F8C}" srcOrd="0" destOrd="0" presId="urn:microsoft.com/office/officeart/2009/3/layout/HorizontalOrganizationChart"/>
    <dgm:cxn modelId="{3282959D-081C-4372-8C4B-6C4DB682CF43}" type="presParOf" srcId="{457F08E6-7B5A-4112-877D-E348E1BC8F8C}" destId="{613187EE-3754-4D2F-B423-7E1F6EFBC553}" srcOrd="0" destOrd="0" presId="urn:microsoft.com/office/officeart/2009/3/layout/HorizontalOrganizationChart"/>
    <dgm:cxn modelId="{8C35F073-7F2B-407A-938E-B25F23ED4C79}" type="presParOf" srcId="{457F08E6-7B5A-4112-877D-E348E1BC8F8C}" destId="{88F870A6-434D-42C8-AE49-DAE50F463F4B}" srcOrd="1" destOrd="0" presId="urn:microsoft.com/office/officeart/2009/3/layout/HorizontalOrganizationChart"/>
    <dgm:cxn modelId="{8DFA19F9-3064-4429-A3B6-675C63DE11B3}" type="presParOf" srcId="{9DEA4838-9E27-4C4E-8F39-41E439B49319}" destId="{512F973F-AE4C-4D0F-A93A-CDE8286CB702}" srcOrd="1" destOrd="0" presId="urn:microsoft.com/office/officeart/2009/3/layout/HorizontalOrganizationChart"/>
    <dgm:cxn modelId="{363F287A-1394-4167-B992-2C754E244F2A}" type="presParOf" srcId="{512F973F-AE4C-4D0F-A93A-CDE8286CB702}" destId="{B4B50D62-4F61-414D-9C74-30493E106713}" srcOrd="0" destOrd="0" presId="urn:microsoft.com/office/officeart/2009/3/layout/HorizontalOrganizationChart"/>
    <dgm:cxn modelId="{D12055B3-48A6-4DE7-B9EB-DD7A6EC9E975}" type="presParOf" srcId="{512F973F-AE4C-4D0F-A93A-CDE8286CB702}" destId="{3A3DAB5C-0B3A-46E0-985C-40E9DC9E25CD}" srcOrd="1" destOrd="0" presId="urn:microsoft.com/office/officeart/2009/3/layout/HorizontalOrganizationChart"/>
    <dgm:cxn modelId="{9BC82AFD-E659-4AEF-83BB-5A710A9447EC}" type="presParOf" srcId="{3A3DAB5C-0B3A-46E0-985C-40E9DC9E25CD}" destId="{C4C2B39D-C3D6-4737-A5B9-E5A16547F198}" srcOrd="0" destOrd="0" presId="urn:microsoft.com/office/officeart/2009/3/layout/HorizontalOrganizationChart"/>
    <dgm:cxn modelId="{D114426A-84FB-4F1A-AC98-A57062C9BFD7}" type="presParOf" srcId="{C4C2B39D-C3D6-4737-A5B9-E5A16547F198}" destId="{06BF089B-EE74-4A34-804A-019494190686}" srcOrd="0" destOrd="0" presId="urn:microsoft.com/office/officeart/2009/3/layout/HorizontalOrganizationChart"/>
    <dgm:cxn modelId="{D6B43A0E-F113-4723-8CD9-313418D84396}" type="presParOf" srcId="{C4C2B39D-C3D6-4737-A5B9-E5A16547F198}" destId="{F016712C-C4DD-41C8-8A73-C99EB4657BF0}" srcOrd="1" destOrd="0" presId="urn:microsoft.com/office/officeart/2009/3/layout/HorizontalOrganizationChart"/>
    <dgm:cxn modelId="{96084E48-74D6-4536-84B7-58D43C215F0B}" type="presParOf" srcId="{3A3DAB5C-0B3A-46E0-985C-40E9DC9E25CD}" destId="{BD69B43B-0B99-4496-A2AC-68DBD01924D8}" srcOrd="1" destOrd="0" presId="urn:microsoft.com/office/officeart/2009/3/layout/HorizontalOrganizationChart"/>
    <dgm:cxn modelId="{6AD9ECDC-2501-4887-BA93-286328F78215}" type="presParOf" srcId="{3A3DAB5C-0B3A-46E0-985C-40E9DC9E25CD}" destId="{B052A1DA-9142-4C7F-89C3-3D79A416F51F}" srcOrd="2" destOrd="0" presId="urn:microsoft.com/office/officeart/2009/3/layout/HorizontalOrganizationChart"/>
    <dgm:cxn modelId="{43F86578-EEF8-411C-9CAF-19CDCD63C384}" type="presParOf" srcId="{512F973F-AE4C-4D0F-A93A-CDE8286CB702}" destId="{5C56D81E-FF71-40A4-9827-71FCA94F26CE}" srcOrd="2" destOrd="0" presId="urn:microsoft.com/office/officeart/2009/3/layout/HorizontalOrganizationChart"/>
    <dgm:cxn modelId="{6253B443-FA65-40C1-8D9D-D02DB6C2CA46}" type="presParOf" srcId="{512F973F-AE4C-4D0F-A93A-CDE8286CB702}" destId="{D5A440F8-D52F-4DF9-BF71-A3AE41A6DE04}" srcOrd="3" destOrd="0" presId="urn:microsoft.com/office/officeart/2009/3/layout/HorizontalOrganizationChart"/>
    <dgm:cxn modelId="{DE697B24-B7FD-488B-B575-97CF41A24D77}" type="presParOf" srcId="{D5A440F8-D52F-4DF9-BF71-A3AE41A6DE04}" destId="{0323248A-7318-4025-A2A4-8F39135646D2}" srcOrd="0" destOrd="0" presId="urn:microsoft.com/office/officeart/2009/3/layout/HorizontalOrganizationChart"/>
    <dgm:cxn modelId="{07CF2788-D4BB-4570-BFCB-DADA923BF2CF}" type="presParOf" srcId="{0323248A-7318-4025-A2A4-8F39135646D2}" destId="{E692BDF0-76E3-4B48-9D3B-A4F4CA598EEB}" srcOrd="0" destOrd="0" presId="urn:microsoft.com/office/officeart/2009/3/layout/HorizontalOrganizationChart"/>
    <dgm:cxn modelId="{2D6D7180-1AAC-4CCE-AA16-5D292F8543B6}" type="presParOf" srcId="{0323248A-7318-4025-A2A4-8F39135646D2}" destId="{EA760720-B3A6-4616-BD47-394C4A33F40B}" srcOrd="1" destOrd="0" presId="urn:microsoft.com/office/officeart/2009/3/layout/HorizontalOrganizationChart"/>
    <dgm:cxn modelId="{A72B4DDC-F3C7-40FF-B4F6-D37F6C22D1B8}" type="presParOf" srcId="{D5A440F8-D52F-4DF9-BF71-A3AE41A6DE04}" destId="{04EA5137-E1EB-4C44-B492-D59C90FF017F}" srcOrd="1" destOrd="0" presId="urn:microsoft.com/office/officeart/2009/3/layout/HorizontalOrganizationChart"/>
    <dgm:cxn modelId="{2AD570C5-16E4-4708-A09A-4BFD09FB6530}" type="presParOf" srcId="{D5A440F8-D52F-4DF9-BF71-A3AE41A6DE04}" destId="{C0203783-B3F4-4A40-ACB1-2C0D630A08AA}" srcOrd="2" destOrd="0" presId="urn:microsoft.com/office/officeart/2009/3/layout/HorizontalOrganizationChart"/>
    <dgm:cxn modelId="{1CCBE7EF-68CD-4D5C-BF7F-F5118665A17E}" type="presParOf" srcId="{512F973F-AE4C-4D0F-A93A-CDE8286CB702}" destId="{6E7075A3-EEF9-446D-9714-E789D9C9315E}" srcOrd="4" destOrd="0" presId="urn:microsoft.com/office/officeart/2009/3/layout/HorizontalOrganizationChart"/>
    <dgm:cxn modelId="{B24B909B-7478-44CC-8B37-9D40F019EB34}" type="presParOf" srcId="{512F973F-AE4C-4D0F-A93A-CDE8286CB702}" destId="{80D18ED5-645B-459B-B26A-779B735C0D67}" srcOrd="5" destOrd="0" presId="urn:microsoft.com/office/officeart/2009/3/layout/HorizontalOrganizationChart"/>
    <dgm:cxn modelId="{419F8451-1484-4F7E-A33E-612C3DF9A43C}" type="presParOf" srcId="{80D18ED5-645B-459B-B26A-779B735C0D67}" destId="{11AC7119-9AB3-4AE6-B43D-42B2A4E46714}" srcOrd="0" destOrd="0" presId="urn:microsoft.com/office/officeart/2009/3/layout/HorizontalOrganizationChart"/>
    <dgm:cxn modelId="{86DBBDF3-80A3-4E34-8463-C748010A6C9B}" type="presParOf" srcId="{11AC7119-9AB3-4AE6-B43D-42B2A4E46714}" destId="{DFAF22EE-24CF-4E4B-9681-5EAD0ADDEFE3}" srcOrd="0" destOrd="0" presId="urn:microsoft.com/office/officeart/2009/3/layout/HorizontalOrganizationChart"/>
    <dgm:cxn modelId="{66114ACD-1E25-4C1F-BB16-6B0DC9301F92}" type="presParOf" srcId="{11AC7119-9AB3-4AE6-B43D-42B2A4E46714}" destId="{0D2880A0-7E3F-439C-8015-18E650774B0A}" srcOrd="1" destOrd="0" presId="urn:microsoft.com/office/officeart/2009/3/layout/HorizontalOrganizationChart"/>
    <dgm:cxn modelId="{B12AA995-2D58-4C15-B54F-D4CC4E031531}" type="presParOf" srcId="{80D18ED5-645B-459B-B26A-779B735C0D67}" destId="{9ACBC7AF-450A-4057-9332-BDFBA0C1C841}" srcOrd="1" destOrd="0" presId="urn:microsoft.com/office/officeart/2009/3/layout/HorizontalOrganizationChart"/>
    <dgm:cxn modelId="{FC73D953-95FE-458E-920B-ADC3F9F32475}" type="presParOf" srcId="{80D18ED5-645B-459B-B26A-779B735C0D67}" destId="{57C8C10B-B0BC-49DF-AA3D-588E4C6C9FDC}" srcOrd="2" destOrd="0" presId="urn:microsoft.com/office/officeart/2009/3/layout/HorizontalOrganizationChart"/>
    <dgm:cxn modelId="{3FA90F36-08EB-40B6-8D66-EE65476F6786}" type="presParOf" srcId="{9DEA4838-9E27-4C4E-8F39-41E439B49319}" destId="{80F1DC57-A92E-48AB-AAE2-8F89C45B679D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6E7075A3-EEF9-446D-9714-E789D9C9315E}">
      <dsp:nvSpPr>
        <dsp:cNvPr id="0" name=""/>
        <dsp:cNvSpPr/>
      </dsp:nvSpPr>
      <dsp:spPr>
        <a:xfrm>
          <a:off x="3387767" y="2729853"/>
          <a:ext cx="676825" cy="14551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8412" y="0"/>
              </a:lnTo>
              <a:lnTo>
                <a:pt x="338412" y="1455175"/>
              </a:lnTo>
              <a:lnTo>
                <a:pt x="676825" y="145517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56D81E-FF71-40A4-9827-71FCA94F26CE}">
      <dsp:nvSpPr>
        <dsp:cNvPr id="0" name=""/>
        <dsp:cNvSpPr/>
      </dsp:nvSpPr>
      <dsp:spPr>
        <a:xfrm>
          <a:off x="3387767" y="2684133"/>
          <a:ext cx="67682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76825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B50D62-4F61-414D-9C74-30493E106713}">
      <dsp:nvSpPr>
        <dsp:cNvPr id="0" name=""/>
        <dsp:cNvSpPr/>
      </dsp:nvSpPr>
      <dsp:spPr>
        <a:xfrm>
          <a:off x="3387767" y="1274677"/>
          <a:ext cx="676825" cy="1455175"/>
        </a:xfrm>
        <a:custGeom>
          <a:avLst/>
          <a:gdLst/>
          <a:ahLst/>
          <a:cxnLst/>
          <a:rect l="0" t="0" r="0" b="0"/>
          <a:pathLst>
            <a:path>
              <a:moveTo>
                <a:pt x="0" y="1455175"/>
              </a:moveTo>
              <a:lnTo>
                <a:pt x="338412" y="1455175"/>
              </a:lnTo>
              <a:lnTo>
                <a:pt x="338412" y="0"/>
              </a:lnTo>
              <a:lnTo>
                <a:pt x="676825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3187EE-3754-4D2F-B423-7E1F6EFBC553}">
      <dsp:nvSpPr>
        <dsp:cNvPr id="0" name=""/>
        <dsp:cNvSpPr/>
      </dsp:nvSpPr>
      <dsp:spPr>
        <a:xfrm>
          <a:off x="3638" y="2213773"/>
          <a:ext cx="3384128" cy="103215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/>
            <a:t>У ШКОЛІ ПРАЦЮЮТЬ ГУРТКИ:</a:t>
          </a:r>
          <a:endParaRPr lang="en-US" sz="2500" kern="1200"/>
        </a:p>
      </dsp:txBody>
      <dsp:txXfrm>
        <a:off x="3638" y="2213773"/>
        <a:ext cx="3384128" cy="1032159"/>
      </dsp:txXfrm>
    </dsp:sp>
    <dsp:sp modelId="{06BF089B-EE74-4A34-804A-019494190686}">
      <dsp:nvSpPr>
        <dsp:cNvPr id="0" name=""/>
        <dsp:cNvSpPr/>
      </dsp:nvSpPr>
      <dsp:spPr>
        <a:xfrm>
          <a:off x="4064592" y="758598"/>
          <a:ext cx="3384128" cy="103215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err="1"/>
            <a:t>Декоративно-ужиткового</a:t>
          </a:r>
          <a:r>
            <a:rPr lang="en-US" sz="2500" kern="1200" dirty="0"/>
            <a:t> </a:t>
          </a:r>
          <a:r>
            <a:rPr lang="en-US" sz="2500" kern="1200" dirty="0" err="1"/>
            <a:t>мистецтва</a:t>
          </a:r>
          <a:r>
            <a:rPr lang="en-US" sz="2500" kern="1200" dirty="0"/>
            <a:t> «</a:t>
          </a:r>
          <a:r>
            <a:rPr lang="en-US" sz="2500" kern="1200" dirty="0" err="1"/>
            <a:t>Берегиня</a:t>
          </a:r>
          <a:r>
            <a:rPr lang="en-US" sz="2500" kern="1200" dirty="0"/>
            <a:t>»;</a:t>
          </a:r>
        </a:p>
      </dsp:txBody>
      <dsp:txXfrm>
        <a:off x="4064592" y="758598"/>
        <a:ext cx="3384128" cy="1032159"/>
      </dsp:txXfrm>
    </dsp:sp>
    <dsp:sp modelId="{E692BDF0-76E3-4B48-9D3B-A4F4CA598EEB}">
      <dsp:nvSpPr>
        <dsp:cNvPr id="0" name=""/>
        <dsp:cNvSpPr/>
      </dsp:nvSpPr>
      <dsp:spPr>
        <a:xfrm>
          <a:off x="4064592" y="2213773"/>
          <a:ext cx="3384128" cy="103215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i="1" kern="1200"/>
            <a:t>Х</a:t>
          </a:r>
          <a:r>
            <a:rPr lang="en-US" sz="2500" kern="1200"/>
            <a:t>ореографічний колектив «Акварельки»;</a:t>
          </a:r>
        </a:p>
      </dsp:txBody>
      <dsp:txXfrm>
        <a:off x="4064592" y="2213773"/>
        <a:ext cx="3384128" cy="1032159"/>
      </dsp:txXfrm>
    </dsp:sp>
    <dsp:sp modelId="{DFAF22EE-24CF-4E4B-9681-5EAD0ADDEFE3}">
      <dsp:nvSpPr>
        <dsp:cNvPr id="0" name=""/>
        <dsp:cNvSpPr/>
      </dsp:nvSpPr>
      <dsp:spPr>
        <a:xfrm>
          <a:off x="4064592" y="3668948"/>
          <a:ext cx="3384128" cy="103215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/>
            <a:t>Військово-патріотичний "Школа безпеки".</a:t>
          </a:r>
        </a:p>
      </dsp:txBody>
      <dsp:txXfrm>
        <a:off x="4064592" y="3668948"/>
        <a:ext cx="3384128" cy="10321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2.jpeg>
</file>

<file path=ppt/media/image3.png>
</file>

<file path=ppt/media/image4.png>
</file>

<file path=ppt/media/image5.png>
</file>

<file path=ppt/media/image6.jpeg>
</file>

<file path=ppt/media/image6.sv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pPr/>
              <a:t>12/8/2020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111706363"/>
      </p:ext>
    </p:extLst>
  </p:cSld>
  <p:clrMapOvr>
    <a:masterClrMapping/>
  </p:clrMapOvr>
  <p:transition spd="med"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312667548"/>
      </p:ext>
    </p:extLst>
  </p:cSld>
  <p:clrMapOvr>
    <a:masterClrMapping/>
  </p:clrMapOvr>
  <p:transition spd="med"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12327019"/>
      </p:ext>
    </p:extLst>
  </p:cSld>
  <p:clrMapOvr>
    <a:masterClrMapping/>
  </p:clrMapOvr>
  <p:transition spd="med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=""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291812507"/>
      </p:ext>
    </p:extLst>
  </p:cSld>
  <p:clrMapOvr>
    <a:masterClrMapping/>
  </p:clrMapOvr>
  <p:transition spd="med"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11481857"/>
      </p:ext>
    </p:extLst>
  </p:cSld>
  <p:clrMapOvr>
    <a:masterClrMapping/>
  </p:clrMapOvr>
  <p:transition spd="med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=""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=""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183928905"/>
      </p:ext>
    </p:extLst>
  </p:cSld>
  <p:clrMapOvr>
    <a:masterClrMapping/>
  </p:clrMapOvr>
  <p:transition spd="med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=""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=""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349054345"/>
      </p:ext>
    </p:extLst>
  </p:cSld>
  <p:clrMapOvr>
    <a:masterClrMapping/>
  </p:clrMapOvr>
  <p:transition spd="med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=""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203101827"/>
      </p:ext>
    </p:extLst>
  </p:cSld>
  <p:clrMapOvr>
    <a:masterClrMapping/>
  </p:clrMapOvr>
  <p:transition spd="med"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081427"/>
      </p:ext>
    </p:extLst>
  </p:cSld>
  <p:clrMapOvr>
    <a:masterClrMapping/>
  </p:clrMapOvr>
  <p:transition spd="med"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=""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pPr/>
              <a:t>12/8/2020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01487379"/>
      </p:ext>
    </p:extLst>
  </p:cSld>
  <p:clrMapOvr>
    <a:masterClrMapping/>
  </p:clrMapOvr>
  <p:transition spd="med"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=""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422174100"/>
      </p:ext>
    </p:extLst>
  </p:cSld>
  <p:clrMapOvr>
    <a:masterClrMapping/>
  </p:clrMapOvr>
  <p:transition spd="med"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58034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transition spd="med">
    <p:fade thruBlk="1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7" name="Rectangle 96">
            <a:extLst>
              <a:ext uri="{FF2B5EF4-FFF2-40B4-BE49-F238E27FC236}">
                <a16:creationId xmlns="" xmlns:a16="http://schemas.microsoft.com/office/drawing/2014/main" id="{2D6FBB9D-1CAA-4D05-AB33-BABDFE17B84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9" name="Rectangle 98">
            <a:extLst>
              <a:ext uri="{FF2B5EF4-FFF2-40B4-BE49-F238E27FC236}">
                <a16:creationId xmlns="" xmlns:a16="http://schemas.microsoft.com/office/drawing/2014/main" id="{04727B71-B4B6-4823-80A1-68C40B47511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="" xmlns:a16="http://schemas.microsoft.com/office/drawing/2014/main" id="{79A6DB05-9FB5-4B07-8675-74C23D4FD89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3" name="Rectangle 102">
            <a:extLst>
              <a:ext uri="{FF2B5EF4-FFF2-40B4-BE49-F238E27FC236}">
                <a16:creationId xmlns="" xmlns:a16="http://schemas.microsoft.com/office/drawing/2014/main" id="{8FC9BE17-9A7B-462D-AE50-3D877738730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8" name="Picture 3">
            <a:extLst>
              <a:ext uri="{FF2B5EF4-FFF2-40B4-BE49-F238E27FC236}">
                <a16:creationId xmlns="" xmlns:a16="http://schemas.microsoft.com/office/drawing/2014/main" id="{4883CCBC-1068-4832-8320-028A9003E4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17" r="6610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05" name="Rectangle 104">
            <a:extLst>
              <a:ext uri="{FF2B5EF4-FFF2-40B4-BE49-F238E27FC236}">
                <a16:creationId xmlns="" xmlns:a16="http://schemas.microsoft.com/office/drawing/2014/main" id="{3EBE8569-6AEC-4B8C-8D53-2DE337CDBA6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dirty="0"/>
              <a:t/>
            </a:r>
            <a:br>
              <a:rPr lang="en-US" sz="2800" dirty="0"/>
            </a:br>
            <a:r>
              <a:rPr lang="en-US" sz="4000" dirty="0">
                <a:solidFill>
                  <a:schemeClr val="accent1"/>
                </a:solidFill>
              </a:rPr>
              <a:t>"</a:t>
            </a:r>
            <a:r>
              <a:rPr lang="en-US" sz="4000" dirty="0" err="1">
                <a:solidFill>
                  <a:schemeClr val="accent1"/>
                </a:solidFill>
              </a:rPr>
              <a:t>Моя</a:t>
            </a:r>
            <a:r>
              <a:rPr lang="en-US" sz="4000" dirty="0">
                <a:solidFill>
                  <a:schemeClr val="accent1"/>
                </a:solidFill>
              </a:rPr>
              <a:t> </a:t>
            </a:r>
            <a:r>
              <a:rPr lang="en-US" sz="4000" dirty="0" err="1">
                <a:solidFill>
                  <a:schemeClr val="accent1"/>
                </a:solidFill>
              </a:rPr>
              <a:t>школа</a:t>
            </a:r>
            <a:r>
              <a:rPr lang="en-US" sz="4000" dirty="0">
                <a:solidFill>
                  <a:schemeClr val="accent1"/>
                </a:solidFill>
              </a:rPr>
              <a:t>"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="" xmlns:a16="http://schemas.microsoft.com/office/drawing/2014/main" id="{55D4142C-5077-457F-A6AD-3FECFDB396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="" xmlns:a16="http://schemas.microsoft.com/office/drawing/2014/main" id="{7A5F0580-5EE9-419F-96EE-B6529EF6E7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1094" y="2718054"/>
            <a:ext cx="5300363" cy="32725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b="1" dirty="0" err="1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Виконала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b="1" dirty="0" err="1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студентка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 </a:t>
            </a:r>
            <a:endParaRPr lang="en-US" b="1">
              <a:solidFill>
                <a:schemeClr val="accent3">
                  <a:lumMod val="75000"/>
                </a:schemeClr>
              </a:solidFill>
              <a:latin typeface="Bookman Old Style"/>
              <a:ea typeface="+mn-lt"/>
              <a:cs typeface="+mn-lt"/>
            </a:endParaRPr>
          </a:p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1 </a:t>
            </a:r>
            <a:r>
              <a:rPr lang="en-US" sz="2000" b="1" err="1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курсу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денної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форми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навчання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 </a:t>
            </a:r>
            <a:endParaRPr lang="en-US" b="1">
              <a:solidFill>
                <a:schemeClr val="accent3">
                  <a:lumMod val="75000"/>
                </a:schemeClr>
              </a:solidFill>
              <a:latin typeface="Bookman Old Style"/>
            </a:endParaRPr>
          </a:p>
          <a:p>
            <a:r>
              <a:rPr lang="en-US" sz="2000" b="1" err="1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спеціальності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 „ </a:t>
            </a:r>
            <a:r>
              <a:rPr lang="en-US" sz="2000" b="1" err="1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Математика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 ” </a:t>
            </a:r>
            <a:endParaRPr lang="en-US" b="1">
              <a:solidFill>
                <a:schemeClr val="accent3">
                  <a:lumMod val="75000"/>
                </a:schemeClr>
              </a:solidFill>
              <a:latin typeface="Bookman Old Style"/>
            </a:endParaRPr>
          </a:p>
          <a:p>
            <a:r>
              <a:rPr lang="en-US" sz="2000" b="1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Поцелуйко</a:t>
            </a:r>
            <a:r>
              <a:rPr lang="en-US" sz="2000" b="1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Дар’я</a:t>
            </a:r>
            <a:endParaRPr lang="en-US" b="1">
              <a:solidFill>
                <a:schemeClr val="accent1"/>
              </a:solidFill>
              <a:latin typeface="Bookman Old Style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6010826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="" xmlns:a16="http://schemas.microsoft.com/office/drawing/2014/main" id="{8D06CE56-3881-4ADA-8CEF-D18B02C242A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="" xmlns:a16="http://schemas.microsoft.com/office/drawing/2014/main" id="{79F3C543-62EC-4433-9C93-A2CD8764E9B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4" name="Rectangle 53">
            <a:extLst>
              <a:ext uri="{FF2B5EF4-FFF2-40B4-BE49-F238E27FC236}">
                <a16:creationId xmlns="" xmlns:a16="http://schemas.microsoft.com/office/drawing/2014/main" id="{7958F8D2-E168-45AA-84D7-14C902177EB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6" name="Rectangle 55">
            <a:extLst>
              <a:ext uri="{FF2B5EF4-FFF2-40B4-BE49-F238E27FC236}">
                <a16:creationId xmlns="" xmlns:a16="http://schemas.microsoft.com/office/drawing/2014/main" id="{A3473CF9-37EB-43E7-89EF-D2D1C53D1DA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: Rounded Corners 57">
            <a:extLst>
              <a:ext uri="{FF2B5EF4-FFF2-40B4-BE49-F238E27FC236}">
                <a16:creationId xmlns="" xmlns:a16="http://schemas.microsoft.com/office/drawing/2014/main" id="{586B4EF9-43BA-4655-A6FF-1D8E21574C9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7" name="Picture 8" descr="A group of people posing for the camera&#10;&#10;Description automatically generated">
            <a:extLst>
              <a:ext uri="{FF2B5EF4-FFF2-40B4-BE49-F238E27FC236}">
                <a16:creationId xmlns="" xmlns:a16="http://schemas.microsoft.com/office/drawing/2014/main" id="{E50EE5AB-609E-46D0-A142-43EB73C6A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88" y="2297980"/>
            <a:ext cx="2834640" cy="3779520"/>
          </a:xfrm>
          <a:prstGeom prst="rect">
            <a:avLst/>
          </a:prstGeom>
        </p:spPr>
      </p:pic>
      <p:pic>
        <p:nvPicPr>
          <p:cNvPr id="6" name="Picture 6" descr="A group of people standing in front of a crowd posing for the camera&#10;&#10;Description automatically generated">
            <a:extLst>
              <a:ext uri="{FF2B5EF4-FFF2-40B4-BE49-F238E27FC236}">
                <a16:creationId xmlns="" xmlns:a16="http://schemas.microsoft.com/office/drawing/2014/main" id="{83FDC89A-B573-41F0-9A8E-B49F7CF50C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6642" r="25558" b="1"/>
          <a:stretch/>
        </p:blipFill>
        <p:spPr>
          <a:xfrm>
            <a:off x="3200400" y="2619924"/>
            <a:ext cx="2834640" cy="3135632"/>
          </a:xfrm>
          <a:prstGeom prst="rect">
            <a:avLst/>
          </a:prstGeom>
        </p:spPr>
      </p:pic>
      <p:pic>
        <p:nvPicPr>
          <p:cNvPr id="4" name="Picture 4" descr="A group of people standing in a room&#10;&#10;Description automatically generated">
            <a:extLst>
              <a:ext uri="{FF2B5EF4-FFF2-40B4-BE49-F238E27FC236}">
                <a16:creationId xmlns="" xmlns:a16="http://schemas.microsoft.com/office/drawing/2014/main" id="{7A1DC56E-652A-4AA2-97DE-9935F7A893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033" r="20165"/>
          <a:stretch/>
        </p:blipFill>
        <p:spPr>
          <a:xfrm>
            <a:off x="6153912" y="2619955"/>
            <a:ext cx="2834640" cy="3135570"/>
          </a:xfrm>
          <a:prstGeom prst="rect">
            <a:avLst/>
          </a:prstGeom>
        </p:spPr>
      </p:pic>
      <p:pic>
        <p:nvPicPr>
          <p:cNvPr id="5" name="Picture 5" descr="A group of people sitting at a table&#10;&#10;Description automatically generated">
            <a:extLst>
              <a:ext uri="{FF2B5EF4-FFF2-40B4-BE49-F238E27FC236}">
                <a16:creationId xmlns="" xmlns:a16="http://schemas.microsoft.com/office/drawing/2014/main" id="{BB8B5774-029D-4CDB-9818-2CA15E82335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117" r="9081"/>
          <a:stretch/>
        </p:blipFill>
        <p:spPr>
          <a:xfrm>
            <a:off x="9107424" y="2619955"/>
            <a:ext cx="2834640" cy="3135570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11128075" y="6167887"/>
            <a:ext cx="871268" cy="5175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10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142685162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="" xmlns:a16="http://schemas.microsoft.com/office/drawing/2014/main" id="{8D06CE56-3881-4ADA-8CEF-D18B02C242A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9">
            <a:extLst>
              <a:ext uri="{FF2B5EF4-FFF2-40B4-BE49-F238E27FC236}">
                <a16:creationId xmlns="" xmlns:a16="http://schemas.microsoft.com/office/drawing/2014/main" id="{79F3C543-62EC-4433-9C93-A2CD8764E9B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" name="Rectangle 11">
            <a:extLst>
              <a:ext uri="{FF2B5EF4-FFF2-40B4-BE49-F238E27FC236}">
                <a16:creationId xmlns="" xmlns:a16="http://schemas.microsoft.com/office/drawing/2014/main" id="{58A7B327-35EE-44E9-8CE4-4DD5744B61D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5979607-0DDD-4BED-AE00-340B437A4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3013"/>
            <a:ext cx="10515600" cy="30940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000" dirty="0"/>
              <a:t>YouTube</a:t>
            </a:r>
          </a:p>
        </p:txBody>
      </p:sp>
      <p:sp useBgFill="1">
        <p:nvSpPr>
          <p:cNvPr id="9" name="Rectangle 13">
            <a:extLst>
              <a:ext uri="{FF2B5EF4-FFF2-40B4-BE49-F238E27FC236}">
                <a16:creationId xmlns="" xmlns:a16="http://schemas.microsoft.com/office/drawing/2014/main" id="{284A8429-F65A-490D-96E4-1158D3E8A02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838199" y="4193001"/>
            <a:ext cx="10515599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5">
            <a:extLst>
              <a:ext uri="{FF2B5EF4-FFF2-40B4-BE49-F238E27FC236}">
                <a16:creationId xmlns="" xmlns:a16="http://schemas.microsoft.com/office/drawing/2014/main" id="{0F022291-A82B-4D23-A1E0-5F9BD684669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6041136" y="4650963"/>
            <a:ext cx="109728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06C391E-E5C0-4AA1-89F9-6F3C6DDF02BE}"/>
              </a:ext>
            </a:extLst>
          </p:cNvPr>
          <p:cNvSpPr txBox="1"/>
          <p:nvPr/>
        </p:nvSpPr>
        <p:spPr>
          <a:xfrm>
            <a:off x="1937657" y="4310743"/>
            <a:ext cx="813162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dirty="0">
                <a:latin typeface="Century Gothic"/>
                <a:ea typeface="+mn-lt"/>
                <a:cs typeface="+mn-lt"/>
              </a:rPr>
              <a:t>https://youtu.be/H-YiODzwnos</a:t>
            </a:r>
            <a:endParaRPr lang="en-US" sz="3200">
              <a:latin typeface="Century Gothic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1179834" y="6228272"/>
            <a:ext cx="897147" cy="49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11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650494643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allAtOnce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6">
            <a:extLst>
              <a:ext uri="{FF2B5EF4-FFF2-40B4-BE49-F238E27FC236}">
                <a16:creationId xmlns="" xmlns:a16="http://schemas.microsoft.com/office/drawing/2014/main" id="{5943EECF-03A4-4CEB-899E-47C80383964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8">
            <a:extLst>
              <a:ext uri="{FF2B5EF4-FFF2-40B4-BE49-F238E27FC236}">
                <a16:creationId xmlns="" xmlns:a16="http://schemas.microsoft.com/office/drawing/2014/main" id="{F2F606D8-696E-4B76-BB10-43672AA1475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24367" y="319440"/>
            <a:ext cx="11543267" cy="593250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Picture 23" descr="Text&#10;&#10;Description automatically generated">
            <a:extLst>
              <a:ext uri="{FF2B5EF4-FFF2-40B4-BE49-F238E27FC236}">
                <a16:creationId xmlns="" xmlns:a16="http://schemas.microsoft.com/office/drawing/2014/main" id="{86321C87-7798-4C3A-99EF-F7DDC5CB2B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131" r="-2" b="-2"/>
          <a:stretch/>
        </p:blipFill>
        <p:spPr>
          <a:xfrm>
            <a:off x="328486" y="319441"/>
            <a:ext cx="11530584" cy="5932503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="" xmlns:a16="http://schemas.microsoft.com/office/drawing/2014/main" id="{3ABF1881-5AFD-48F9-979A-19EE2FE30A3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6200000">
            <a:off x="5998349" y="2960103"/>
            <a:ext cx="190858" cy="65836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0998679" y="6409426"/>
            <a:ext cx="1078302" cy="301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12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174204395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="" xmlns:a16="http://schemas.microsoft.com/office/drawing/2014/main" id="{8380AD67-C5CA-4918-B4BB-C359BB03EED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661EA9D-6C3A-4DDD-A6A7-14DDF149A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216" y="1076324"/>
            <a:ext cx="6272784" cy="1535051"/>
          </a:xfrm>
        </p:spPr>
        <p:txBody>
          <a:bodyPr anchor="b">
            <a:normAutofit/>
          </a:bodyPr>
          <a:lstStyle/>
          <a:p>
            <a:r>
              <a:rPr lang="en-US" sz="5200" b="0" dirty="0" err="1">
                <a:latin typeface="Century Gothic"/>
                <a:ea typeface="+mj-lt"/>
                <a:cs typeface="+mj-lt"/>
              </a:rPr>
              <a:t>Коротка</a:t>
            </a:r>
            <a:r>
              <a:rPr lang="en-US" sz="5200" b="0" dirty="0">
                <a:latin typeface="Century Gothic"/>
                <a:ea typeface="+mj-lt"/>
                <a:cs typeface="+mj-lt"/>
              </a:rPr>
              <a:t> </a:t>
            </a:r>
            <a:r>
              <a:rPr lang="en-US" sz="5200" b="0" dirty="0" err="1">
                <a:latin typeface="Century Gothic"/>
                <a:ea typeface="+mj-lt"/>
                <a:cs typeface="+mj-lt"/>
              </a:rPr>
              <a:t>історична</a:t>
            </a:r>
            <a:r>
              <a:rPr lang="en-US" sz="5200" b="0" dirty="0">
                <a:latin typeface="Century Gothic"/>
                <a:ea typeface="+mj-lt"/>
                <a:cs typeface="+mj-lt"/>
              </a:rPr>
              <a:t> </a:t>
            </a:r>
            <a:r>
              <a:rPr lang="en-US" sz="5200" b="0" dirty="0" err="1">
                <a:latin typeface="Century Gothic"/>
                <a:ea typeface="+mj-lt"/>
                <a:cs typeface="+mj-lt"/>
              </a:rPr>
              <a:t>довідка</a:t>
            </a:r>
            <a:endParaRPr lang="en-US" sz="5200" dirty="0">
              <a:latin typeface="Century Gothic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="" xmlns:a16="http://schemas.microsoft.com/office/drawing/2014/main" id="{AFCC5967-5447-421F-9264-ED9CA68C86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00" r="26213" b="-3"/>
          <a:stretch/>
        </p:blipFill>
        <p:spPr>
          <a:xfrm>
            <a:off x="20" y="10"/>
            <a:ext cx="4505305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EABAD4DA-87BA-4F70-9EF0-45C6BCF1782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5317960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="" xmlns:a16="http://schemas.microsoft.com/office/drawing/2014/main" id="{915128D9-2797-47FA-B6FE-EC24E6B8437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5099266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E42BEFD-56D4-4E15-A120-8F463ACB1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3645" y="3166219"/>
            <a:ext cx="7023898" cy="336997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just">
              <a:lnSpc>
                <a:spcPct val="100000"/>
              </a:lnSpc>
            </a:pP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Одеська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загальноосвітня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школа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 № 25 І-ІІІ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ступенів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Одеської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міської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ради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Одеської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області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була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заснована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 в 1965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році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. 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pPr algn="just">
              <a:lnSpc>
                <a:spcPct val="100000"/>
              </a:lnSpc>
            </a:pPr>
            <a:r>
              <a:rPr lang="en-US" sz="1600" dirty="0" err="1">
                <a:latin typeface="Bookman Old Style"/>
                <a:ea typeface="+mn-lt"/>
                <a:cs typeface="+mn-lt"/>
              </a:rPr>
              <a:t>Засновник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школи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-  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Малиновський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районний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відділ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народної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освіти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.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Потреба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його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створення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виникла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тому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,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що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на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той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час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навколишня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територія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була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густо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забудована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житловими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будинками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, у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яких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проживало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понад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1.500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дітей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шкільного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віку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.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Також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планувалося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навчання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учнів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усього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Маліновського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району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,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які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будуть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вивчати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німецьку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мову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й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відкриття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спортивних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класів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для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учнів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із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всіх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районів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міста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Одеси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та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Іллічівська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,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які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займаються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в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школі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фігурного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катання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на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ковзанах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«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Крижинка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».</a:t>
            </a:r>
            <a:endParaRPr lang="en-US" sz="1600" dirty="0">
              <a:latin typeface="Bookman Old Style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0852030" y="6193766"/>
            <a:ext cx="966159" cy="5175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2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799969644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8D06CE56-3881-4ADA-8CEF-D18B02C242A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79F3C543-62EC-4433-9C93-A2CD8764E9B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="" xmlns:a16="http://schemas.microsoft.com/office/drawing/2014/main" id="{2FB82883-1DC0-4BE1-A607-009095F3355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outdoor, building, clock, large&#10;&#10;Description automatically generated">
            <a:extLst>
              <a:ext uri="{FF2B5EF4-FFF2-40B4-BE49-F238E27FC236}">
                <a16:creationId xmlns="" xmlns:a16="http://schemas.microsoft.com/office/drawing/2014/main" id="{5855B84C-F8A3-4060-AAAD-BC81A39942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775" b="1979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9FA98EAA-A866-4C95-A2A8-44E46FBAD5A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56000">
                <a:schemeClr val="tx1">
                  <a:alpha val="40000"/>
                </a:schemeClr>
              </a:gs>
              <a:gs pos="100000">
                <a:schemeClr val="tx1">
                  <a:alpha val="8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EA66982F-557C-4615-8FE7-0DFF50AE7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6778" y="5315002"/>
            <a:ext cx="7985759" cy="86882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/>
              </a:rPr>
              <a:t>Моя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школа</a:t>
            </a:r>
            <a:endParaRPr lang="en-US" dirty="0">
              <a:solidFill>
                <a:schemeClr val="bg1"/>
              </a:solidFill>
              <a:latin typeface="Comic Sans MS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153955" y="6314536"/>
            <a:ext cx="845388" cy="3968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3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4067364612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="" xmlns:a16="http://schemas.microsoft.com/office/drawing/2014/main" id="{BC68A55F-7B32-44D8-AEE5-1AF40532656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042ECB1-793D-474B-B286-7C601C1D4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778" y="962430"/>
            <a:ext cx="3563983" cy="4521418"/>
          </a:xfrm>
        </p:spPr>
        <p:txBody>
          <a:bodyPr anchor="ctr">
            <a:normAutofit/>
          </a:bodyPr>
          <a:lstStyle/>
          <a:p>
            <a:r>
              <a:rPr lang="en-US" sz="3200" dirty="0"/>
              <a:t>Є медичний кабінет, </a:t>
            </a:r>
            <a:r>
              <a:rPr lang="en-US" sz="3200" dirty="0" err="1"/>
              <a:t>їдальна</a:t>
            </a:r>
            <a:r>
              <a:rPr lang="en-US" sz="3200" dirty="0"/>
              <a:t>, </a:t>
            </a:r>
            <a:r>
              <a:rPr lang="en-US" sz="3200" dirty="0" err="1"/>
              <a:t>бібліотека</a:t>
            </a:r>
            <a:r>
              <a:rPr lang="en-US" sz="3200" dirty="0"/>
              <a:t>, спортзал, музей, комп'ютерний клас. </a:t>
            </a:r>
            <a:r>
              <a:rPr lang="en-US" sz="3200" dirty="0">
                <a:ea typeface="+mj-lt"/>
                <a:cs typeface="+mj-lt"/>
              </a:rPr>
              <a:t>М</a:t>
            </a:r>
            <a:r>
              <a:rPr lang="en-US" sz="3200" dirty="0"/>
              <a:t>ожна звернутися за допомогою до психолога.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="" xmlns:a16="http://schemas.microsoft.com/office/drawing/2014/main" id="{CD1AAA2C-FBBE-42AA-B869-31D524B7653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655320" y="6112341"/>
            <a:ext cx="10835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5F937BBF-9326-4230-AB1B-F1795E35055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2045208" y="4686084"/>
            <a:ext cx="54864" cy="2834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="" xmlns:a16="http://schemas.microsoft.com/office/drawing/2014/main" id="{96E320F4-0667-4C8E-832E-C1D1169004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3861597194"/>
              </p:ext>
            </p:extLst>
          </p:nvPr>
        </p:nvGraphicFramePr>
        <p:xfrm>
          <a:off x="4041648" y="429030"/>
          <a:ext cx="7452360" cy="54597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Прямоугольник 6"/>
          <p:cNvSpPr/>
          <p:nvPr/>
        </p:nvSpPr>
        <p:spPr>
          <a:xfrm>
            <a:off x="11033185" y="6271404"/>
            <a:ext cx="957532" cy="448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4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69693074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613187EE-3754-4D2F-B423-7E1F6EFBC5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4">
                                            <p:graphicEl>
                                              <a:dgm id="{613187EE-3754-4D2F-B423-7E1F6EFBC55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B4B50D62-4F61-414D-9C74-30493E1067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4">
                                            <p:graphicEl>
                                              <a:dgm id="{B4B50D62-4F61-414D-9C74-30493E10671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06BF089B-EE74-4A34-804A-0194941906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4">
                                            <p:graphicEl>
                                              <a:dgm id="{06BF089B-EE74-4A34-804A-01949419068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5C56D81E-FF71-40A4-9827-71FCA94F2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4">
                                            <p:graphicEl>
                                              <a:dgm id="{5C56D81E-FF71-40A4-9827-71FCA94F26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E692BDF0-76E3-4B48-9D3B-A4F4CA598EE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4">
                                            <p:graphicEl>
                                              <a:dgm id="{E692BDF0-76E3-4B48-9D3B-A4F4CA598EE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6E7075A3-EEF9-446D-9714-E789D9C931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4">
                                            <p:graphicEl>
                                              <a:dgm id="{6E7075A3-EEF9-446D-9714-E789D9C9315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DFAF22EE-24CF-4E4B-9681-5EAD0ADDEF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4">
                                            <p:graphicEl>
                                              <a:dgm id="{DFAF22EE-24CF-4E4B-9681-5EAD0ADDEFE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14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="" xmlns:a16="http://schemas.microsoft.com/office/drawing/2014/main" id="{7C432AFE-B3D2-4BFF-BF8F-96C27AFF1A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outdoor, grass, truck, sitting&#10;&#10;Description automatically generated">
            <a:extLst>
              <a:ext uri="{FF2B5EF4-FFF2-40B4-BE49-F238E27FC236}">
                <a16:creationId xmlns="" xmlns:a16="http://schemas.microsoft.com/office/drawing/2014/main" id="{211C885A-BBBD-4D65-8D2A-1AA40C4FD2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2965" b="47379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E6CDC1BC-D1C4-4F62-B443-661590DF1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 err="1">
                <a:solidFill>
                  <a:schemeClr val="accent1"/>
                </a:solidFill>
              </a:rPr>
              <a:t>Стадіон</a:t>
            </a:r>
            <a:endParaRPr lang="en-US" sz="5000" dirty="0">
              <a:solidFill>
                <a:schemeClr val="accent1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="" xmlns:a16="http://schemas.microsoft.com/office/drawing/2014/main" id="{AF2F604E-43BE-4DC3-B983-E071523364F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="" xmlns:a16="http://schemas.microsoft.com/office/drawing/2014/main" id="{08C9B587-E65E-4B52-B37C-ABEBB6E879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Content Placeholder 36">
            <a:extLst>
              <a:ext uri="{FF2B5EF4-FFF2-40B4-BE49-F238E27FC236}">
                <a16:creationId xmlns="" xmlns:a16="http://schemas.microsoft.com/office/drawing/2014/main" id="{6E394F82-208B-4B0B-909A-2DB8CB0B4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dirty="0" err="1"/>
              <a:t>Перед</a:t>
            </a:r>
            <a:r>
              <a:rPr lang="en-US" sz="2000" dirty="0"/>
              <a:t> </a:t>
            </a:r>
            <a:r>
              <a:rPr lang="en-US" sz="2000" dirty="0" err="1"/>
              <a:t>школою</a:t>
            </a:r>
            <a:r>
              <a:rPr lang="en-US" sz="2000" dirty="0"/>
              <a:t> є </a:t>
            </a:r>
            <a:r>
              <a:rPr lang="en-US" sz="2000" dirty="0" err="1"/>
              <a:t>стадіон</a:t>
            </a:r>
            <a:r>
              <a:rPr lang="en-US" sz="2000" dirty="0"/>
              <a:t>. </a:t>
            </a:r>
            <a:r>
              <a:rPr lang="en-US" sz="2000" dirty="0" err="1"/>
              <a:t>Коли</a:t>
            </a:r>
            <a:r>
              <a:rPr lang="en-US" sz="2000" dirty="0"/>
              <a:t> </a:t>
            </a:r>
            <a:r>
              <a:rPr lang="en-US" sz="2000" dirty="0" err="1"/>
              <a:t>гарна</a:t>
            </a:r>
            <a:r>
              <a:rPr lang="en-US" sz="2000" dirty="0"/>
              <a:t> </a:t>
            </a:r>
            <a:r>
              <a:rPr lang="en-US" sz="2000" dirty="0" err="1"/>
              <a:t>погода</a:t>
            </a:r>
            <a:r>
              <a:rPr lang="en-US" sz="2000" dirty="0"/>
              <a:t> </a:t>
            </a:r>
            <a:r>
              <a:rPr lang="en-US" sz="2000" dirty="0" err="1"/>
              <a:t>там</a:t>
            </a:r>
            <a:r>
              <a:rPr lang="en-US" sz="2000" dirty="0"/>
              <a:t> </a:t>
            </a:r>
            <a:r>
              <a:rPr lang="en-US" sz="2000" dirty="0" err="1"/>
              <a:t>проходять</a:t>
            </a:r>
            <a:r>
              <a:rPr lang="en-US" sz="2000" dirty="0"/>
              <a:t> </a:t>
            </a:r>
            <a:r>
              <a:rPr lang="en-US" sz="2000" dirty="0" err="1"/>
              <a:t>заняття</a:t>
            </a:r>
            <a:r>
              <a:rPr lang="en-US" sz="2000" dirty="0"/>
              <a:t> з </a:t>
            </a:r>
            <a:r>
              <a:rPr lang="en-US" sz="2000" dirty="0" err="1"/>
              <a:t>фізичної</a:t>
            </a:r>
            <a:r>
              <a:rPr lang="en-US" sz="2000" dirty="0"/>
              <a:t> </a:t>
            </a:r>
            <a:r>
              <a:rPr lang="en-US" sz="2000" dirty="0" err="1"/>
              <a:t>культури</a:t>
            </a:r>
            <a:r>
              <a:rPr lang="en-US" sz="2000" dirty="0"/>
              <a:t>, а </a:t>
            </a:r>
            <a:r>
              <a:rPr lang="en-US" sz="2000" dirty="0" err="1"/>
              <a:t>також</a:t>
            </a:r>
            <a:r>
              <a:rPr lang="en-US" sz="2000" dirty="0"/>
              <a:t> </a:t>
            </a:r>
            <a:r>
              <a:rPr lang="en-US" sz="2000" dirty="0" err="1"/>
              <a:t>різні</a:t>
            </a:r>
            <a:r>
              <a:rPr lang="en-US" sz="2000" dirty="0"/>
              <a:t> </a:t>
            </a:r>
            <a:r>
              <a:rPr lang="en-US" sz="2000" dirty="0" err="1"/>
              <a:t>змагання</a:t>
            </a:r>
            <a:r>
              <a:rPr lang="en-US" sz="2000" dirty="0"/>
              <a:t>. </a:t>
            </a:r>
            <a:r>
              <a:rPr lang="en-US" sz="2000" dirty="0" err="1">
                <a:ea typeface="+mn-lt"/>
                <a:cs typeface="+mn-lt"/>
              </a:rPr>
              <a:t>Школа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дуже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любить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влаштовувати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різні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змагання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для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учнів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 sz="20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10929668" y="6211019"/>
            <a:ext cx="1112807" cy="500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5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719597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="" xmlns:a16="http://schemas.microsoft.com/office/drawing/2014/main" id="{90D01200-0224-43C5-AB38-FB4D16B73FB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C6799315-B783-49A7-B663-60713E736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50392"/>
            <a:ext cx="6878370" cy="1938963"/>
          </a:xfrm>
        </p:spPr>
        <p:txBody>
          <a:bodyPr anchor="b">
            <a:normAutofit fontScale="90000"/>
          </a:bodyPr>
          <a:lstStyle/>
          <a:p>
            <a:r>
              <a:rPr lang="en-US" sz="5200" dirty="0" err="1">
                <a:solidFill>
                  <a:srgbClr val="0070C0"/>
                </a:solidFill>
                <a:latin typeface="Century Gothic"/>
                <a:ea typeface="+mj-lt"/>
                <a:cs typeface="+mj-lt"/>
              </a:rPr>
              <a:t>Школа</a:t>
            </a:r>
            <a:r>
              <a:rPr lang="en-US" sz="5200" dirty="0">
                <a:solidFill>
                  <a:srgbClr val="0070C0"/>
                </a:solidFill>
                <a:latin typeface="Century Gothic"/>
                <a:ea typeface="+mj-lt"/>
                <a:cs typeface="+mj-lt"/>
              </a:rPr>
              <a:t> </a:t>
            </a:r>
            <a:r>
              <a:rPr lang="en-US" sz="5200" dirty="0" err="1">
                <a:solidFill>
                  <a:srgbClr val="0070C0"/>
                </a:solidFill>
                <a:latin typeface="Century Gothic"/>
                <a:ea typeface="+mj-lt"/>
                <a:cs typeface="+mj-lt"/>
              </a:rPr>
              <a:t>пишається</a:t>
            </a:r>
            <a:r>
              <a:rPr lang="en-US" sz="5200" dirty="0">
                <a:solidFill>
                  <a:srgbClr val="0070C0"/>
                </a:solidFill>
                <a:latin typeface="Century Gothic"/>
                <a:ea typeface="+mj-lt"/>
                <a:cs typeface="+mj-lt"/>
              </a:rPr>
              <a:t> </a:t>
            </a:r>
            <a:r>
              <a:rPr lang="en-US" sz="5200" dirty="0" err="1">
                <a:solidFill>
                  <a:srgbClr val="0070C0"/>
                </a:solidFill>
                <a:latin typeface="Century Gothic"/>
                <a:ea typeface="+mj-lt"/>
                <a:cs typeface="+mj-lt"/>
              </a:rPr>
              <a:t>своїми</a:t>
            </a:r>
            <a:r>
              <a:rPr lang="en-US" sz="5200" dirty="0">
                <a:solidFill>
                  <a:srgbClr val="0070C0"/>
                </a:solidFill>
                <a:latin typeface="Century Gothic"/>
                <a:ea typeface="+mj-lt"/>
                <a:cs typeface="+mj-lt"/>
              </a:rPr>
              <a:t> </a:t>
            </a:r>
            <a:r>
              <a:rPr lang="en-US" sz="5200" dirty="0" err="1">
                <a:solidFill>
                  <a:srgbClr val="0070C0"/>
                </a:solidFill>
                <a:latin typeface="Century Gothic"/>
                <a:ea typeface="+mj-lt"/>
                <a:cs typeface="+mj-lt"/>
              </a:rPr>
              <a:t>випускниками</a:t>
            </a:r>
            <a:r>
              <a:rPr lang="en-US" sz="5200" dirty="0">
                <a:solidFill>
                  <a:srgbClr val="0070C0"/>
                </a:solidFill>
                <a:latin typeface="Century Gothic"/>
                <a:ea typeface="+mj-lt"/>
                <a:cs typeface="+mj-lt"/>
              </a:rPr>
              <a:t>:</a:t>
            </a:r>
            <a:endParaRPr lang="en-US" dirty="0">
              <a:solidFill>
                <a:srgbClr val="0070C0"/>
              </a:solidFill>
              <a:latin typeface="Century Gothic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728A44A4-A002-4A88-9FC9-1D0566C97A4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853202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3E7D5C7B-DD16-401B-85CE-4AAA2A4F513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618506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9D54647-AB49-40A6-9829-A64FCCF64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931306"/>
            <a:ext cx="6878370" cy="325003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endParaRPr lang="en-US" sz="1800" dirty="0"/>
          </a:p>
          <a:p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У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першу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чергу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,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потрібно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сказати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про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воїнів-афганцях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,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що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були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випускниками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,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які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віддалили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своє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життя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,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виконуючи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інтернаціональний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борг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перед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Батьківщиною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.</a:t>
            </a:r>
            <a:endParaRPr lang="en-US" sz="2000" dirty="0">
              <a:solidFill>
                <a:schemeClr val="accent1"/>
              </a:solidFill>
              <a:latin typeface="Bookman Old Style"/>
            </a:endParaRPr>
          </a:p>
          <a:p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Фігуристи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.</a:t>
            </a:r>
          </a:p>
          <a:p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Чемпіони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світу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серед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юніорів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.</a:t>
            </a:r>
            <a:endParaRPr lang="en-US" sz="2000" dirty="0">
              <a:solidFill>
                <a:schemeClr val="accent1"/>
              </a:solidFill>
              <a:latin typeface="Bookman Old Style"/>
            </a:endParaRPr>
          </a:p>
        </p:txBody>
      </p:sp>
      <p:pic>
        <p:nvPicPr>
          <p:cNvPr id="17" name="Graphic 16" descr="Sparkler">
            <a:extLst>
              <a:ext uri="{FF2B5EF4-FFF2-40B4-BE49-F238E27FC236}">
                <a16:creationId xmlns="" xmlns:a16="http://schemas.microsoft.com/office/drawing/2014/main" id="{2C62923F-C1DE-4945-B023-5AFE6675C6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4066" y="1272395"/>
            <a:ext cx="4237686" cy="4237686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11136702" y="6202392"/>
            <a:ext cx="879894" cy="5348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6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817171222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="" xmlns:a16="http://schemas.microsoft.com/office/drawing/2014/main" id="{50E4C519-FBE9-4ABE-A8F9-C2CBE326932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Two people sitting at a table with a cake&#10;&#10;Description automatically generated">
            <a:extLst>
              <a:ext uri="{FF2B5EF4-FFF2-40B4-BE49-F238E27FC236}">
                <a16:creationId xmlns="" xmlns:a16="http://schemas.microsoft.com/office/drawing/2014/main" id="{A9A1ED32-8F6C-48A2-A636-B82617C077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1"/>
          <a:stretch/>
        </p:blipFill>
        <p:spPr>
          <a:xfrm>
            <a:off x="3245637" y="-1"/>
            <a:ext cx="8946363" cy="6858000"/>
          </a:xfrm>
          <a:custGeom>
            <a:avLst/>
            <a:gdLst/>
            <a:ahLst/>
            <a:cxnLst/>
            <a:rect l="l" t="t" r="r" b="b"/>
            <a:pathLst>
              <a:path w="8946363" h="6858000">
                <a:moveTo>
                  <a:pt x="0" y="0"/>
                </a:moveTo>
                <a:lnTo>
                  <a:pt x="8946363" y="0"/>
                </a:lnTo>
                <a:lnTo>
                  <a:pt x="8946363" y="6858000"/>
                </a:lnTo>
                <a:lnTo>
                  <a:pt x="1" y="6858000"/>
                </a:lnTo>
                <a:lnTo>
                  <a:pt x="60040" y="6788731"/>
                </a:lnTo>
                <a:cubicBezTo>
                  <a:pt x="770566" y="5928901"/>
                  <a:pt x="1210035" y="4741057"/>
                  <a:pt x="1210035" y="3429001"/>
                </a:cubicBezTo>
                <a:cubicBezTo>
                  <a:pt x="1210035" y="2116945"/>
                  <a:pt x="770566" y="929101"/>
                  <a:pt x="60040" y="69272"/>
                </a:cubicBezTo>
                <a:close/>
              </a:path>
            </a:pathLst>
          </a:custGeom>
        </p:spPr>
      </p:pic>
      <p:sp useBgFill="1">
        <p:nvSpPr>
          <p:cNvPr id="13" name="Freeform: Shape 12">
            <a:extLst>
              <a:ext uri="{FF2B5EF4-FFF2-40B4-BE49-F238E27FC236}">
                <a16:creationId xmlns="" xmlns:a16="http://schemas.microsoft.com/office/drawing/2014/main" id="{80EC29FB-299E-49F3-8C7B-01199632A30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-1"/>
            <a:ext cx="4455672" cy="6858000"/>
          </a:xfrm>
          <a:custGeom>
            <a:avLst/>
            <a:gdLst>
              <a:gd name="connsiteX0" fmla="*/ 0 w 4455672"/>
              <a:gd name="connsiteY0" fmla="*/ 0 h 6858000"/>
              <a:gd name="connsiteX1" fmla="*/ 3245636 w 4455672"/>
              <a:gd name="connsiteY1" fmla="*/ 0 h 6858000"/>
              <a:gd name="connsiteX2" fmla="*/ 3305677 w 4455672"/>
              <a:gd name="connsiteY2" fmla="*/ 69272 h 6858000"/>
              <a:gd name="connsiteX3" fmla="*/ 4455672 w 4455672"/>
              <a:gd name="connsiteY3" fmla="*/ 3429001 h 6858000"/>
              <a:gd name="connsiteX4" fmla="*/ 3305677 w 4455672"/>
              <a:gd name="connsiteY4" fmla="*/ 6788731 h 6858000"/>
              <a:gd name="connsiteX5" fmla="*/ 3245638 w 4455672"/>
              <a:gd name="connsiteY5" fmla="*/ 6858000 h 6858000"/>
              <a:gd name="connsiteX6" fmla="*/ 0 w 445567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2" h="6858000">
                <a:moveTo>
                  <a:pt x="0" y="0"/>
                </a:moveTo>
                <a:lnTo>
                  <a:pt x="3245636" y="0"/>
                </a:lnTo>
                <a:lnTo>
                  <a:pt x="3305677" y="69272"/>
                </a:lnTo>
                <a:cubicBezTo>
                  <a:pt x="4016203" y="929101"/>
                  <a:pt x="4455672" y="2116945"/>
                  <a:pt x="4455672" y="3429001"/>
                </a:cubicBezTo>
                <a:cubicBezTo>
                  <a:pt x="4455672" y="4741057"/>
                  <a:pt x="4016203" y="5928901"/>
                  <a:pt x="3305677" y="6788731"/>
                </a:cubicBezTo>
                <a:lnTo>
                  <a:pt x="3245638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="" xmlns:a16="http://schemas.microsoft.com/office/drawing/2014/main" id="{C29A2522-B27A-45C5-897B-79A1407D159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4446528" cy="6858000"/>
          </a:xfrm>
          <a:custGeom>
            <a:avLst/>
            <a:gdLst>
              <a:gd name="connsiteX0" fmla="*/ 0 w 4446528"/>
              <a:gd name="connsiteY0" fmla="*/ 0 h 6858000"/>
              <a:gd name="connsiteX1" fmla="*/ 3236492 w 4446528"/>
              <a:gd name="connsiteY1" fmla="*/ 0 h 6858000"/>
              <a:gd name="connsiteX2" fmla="*/ 3296533 w 4446528"/>
              <a:gd name="connsiteY2" fmla="*/ 69272 h 6858000"/>
              <a:gd name="connsiteX3" fmla="*/ 4446528 w 4446528"/>
              <a:gd name="connsiteY3" fmla="*/ 3429001 h 6858000"/>
              <a:gd name="connsiteX4" fmla="*/ 3296533 w 4446528"/>
              <a:gd name="connsiteY4" fmla="*/ 6788731 h 6858000"/>
              <a:gd name="connsiteX5" fmla="*/ 3236494 w 4446528"/>
              <a:gd name="connsiteY5" fmla="*/ 6858000 h 6858000"/>
              <a:gd name="connsiteX6" fmla="*/ 0 w 444652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8" h="6858000">
                <a:moveTo>
                  <a:pt x="0" y="0"/>
                </a:moveTo>
                <a:lnTo>
                  <a:pt x="3236492" y="0"/>
                </a:lnTo>
                <a:lnTo>
                  <a:pt x="3296533" y="69272"/>
                </a:lnTo>
                <a:cubicBezTo>
                  <a:pt x="4007059" y="929101"/>
                  <a:pt x="4446528" y="2116945"/>
                  <a:pt x="4446528" y="3429001"/>
                </a:cubicBezTo>
                <a:cubicBezTo>
                  <a:pt x="4446528" y="4741057"/>
                  <a:pt x="4007059" y="5928901"/>
                  <a:pt x="3296533" y="6788731"/>
                </a:cubicBezTo>
                <a:lnTo>
                  <a:pt x="3236494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="" xmlns:a16="http://schemas.microsoft.com/office/drawing/2014/main" id="{98E79BE4-34FE-485A-98A5-92CE8F7C474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1420961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7A5F0580-5EE9-419F-96EE-B6529EF6E7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14181" y="2443480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="" xmlns:a16="http://schemas.microsoft.com/office/drawing/2014/main" id="{5C5F4DBE-8BC7-4F77-879B-963819B67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637" y="2685397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4800" dirty="0" err="1">
                <a:solidFill>
                  <a:schemeClr val="accent1"/>
                </a:solidFill>
                <a:latin typeface="Comic Sans MS"/>
              </a:rPr>
              <a:t>Моя</a:t>
            </a:r>
            <a:r>
              <a:rPr lang="en-US" sz="4800" dirty="0">
                <a:solidFill>
                  <a:schemeClr val="accent1"/>
                </a:solidFill>
                <a:latin typeface="Comic Sans MS"/>
              </a:rPr>
              <a:t> </a:t>
            </a:r>
            <a:r>
              <a:rPr lang="en-US" sz="4800" dirty="0" err="1">
                <a:solidFill>
                  <a:schemeClr val="accent1"/>
                </a:solidFill>
                <a:latin typeface="Comic Sans MS"/>
              </a:rPr>
              <a:t>перша</a:t>
            </a:r>
            <a:r>
              <a:rPr lang="en-US" sz="4800" dirty="0">
                <a:solidFill>
                  <a:schemeClr val="accent1"/>
                </a:solidFill>
                <a:latin typeface="Comic Sans MS"/>
              </a:rPr>
              <a:t> </a:t>
            </a:r>
            <a:r>
              <a:rPr lang="en-US" sz="4800" dirty="0" err="1">
                <a:solidFill>
                  <a:schemeClr val="accent1"/>
                </a:solidFill>
                <a:latin typeface="Comic Sans MS"/>
              </a:rPr>
              <a:t>вчителька</a:t>
            </a:r>
            <a:endParaRPr lang="en-US" sz="4800" dirty="0">
              <a:solidFill>
                <a:schemeClr val="accent1"/>
              </a:solidFill>
              <a:latin typeface="Comic Sans MS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0921042" y="6211019"/>
            <a:ext cx="992037" cy="5089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7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463117512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allAtOnce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8D06CE56-3881-4ADA-8CEF-D18B02C242A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79F3C543-62EC-4433-9C93-A2CD8764E9B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="" xmlns:a16="http://schemas.microsoft.com/office/drawing/2014/main" id="{6234BCC6-39B9-47D9-8BF8-C665401AE23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11" descr="A group of people walking in front of a crowd&#10;&#10;Description automatically generated">
            <a:extLst>
              <a:ext uri="{FF2B5EF4-FFF2-40B4-BE49-F238E27FC236}">
                <a16:creationId xmlns="" xmlns:a16="http://schemas.microsoft.com/office/drawing/2014/main" id="{90C79A7C-257E-43F5-A784-C17089B847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990" r="-2" b="10623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4" name="Picture 4" descr="A group of people sitting posing for the camera&#10;&#10;Description automatically generated">
            <a:extLst>
              <a:ext uri="{FF2B5EF4-FFF2-40B4-BE49-F238E27FC236}">
                <a16:creationId xmlns="" xmlns:a16="http://schemas.microsoft.com/office/drawing/2014/main" id="{1F9094A3-EF6A-420D-8720-A7822082CB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8715" r="-2" b="19898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28" name="Freeform: Shape 27">
            <a:extLst>
              <a:ext uri="{FF2B5EF4-FFF2-40B4-BE49-F238E27FC236}">
                <a16:creationId xmlns="" xmlns:a16="http://schemas.microsoft.com/office/drawing/2014/main" id="{72A9CE9D-DAC3-40AF-B504-78A64A909F9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Freeform: Shape 29">
            <a:extLst>
              <a:ext uri="{FF2B5EF4-FFF2-40B4-BE49-F238E27FC236}">
                <a16:creationId xmlns="" xmlns:a16="http://schemas.microsoft.com/office/drawing/2014/main" id="{506D7452-6CDE-4381-86CE-07B2459383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E00845E-974F-48DE-AC08-223861548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2" y="1524659"/>
            <a:ext cx="5019074" cy="27740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b="0" dirty="0" err="1"/>
              <a:t>Крім</a:t>
            </a:r>
            <a:r>
              <a:rPr lang="en-US" sz="3800" b="0" dirty="0"/>
              <a:t> </a:t>
            </a:r>
            <a:r>
              <a:rPr lang="en-US" sz="3800" b="0" dirty="0" err="1"/>
              <a:t>школи</a:t>
            </a:r>
            <a:r>
              <a:rPr lang="en-US" sz="3800" b="0" dirty="0"/>
              <a:t> </a:t>
            </a:r>
            <a:r>
              <a:rPr lang="en-US" sz="3800" b="0" dirty="0" err="1"/>
              <a:t>нас</a:t>
            </a:r>
            <a:r>
              <a:rPr lang="en-US" sz="3800" b="0" dirty="0"/>
              <a:t> </a:t>
            </a:r>
            <a:r>
              <a:rPr lang="en-US" sz="3800" b="0" dirty="0" err="1"/>
              <a:t>часто</a:t>
            </a:r>
            <a:r>
              <a:rPr lang="en-US" sz="3800" b="0" dirty="0"/>
              <a:t> </a:t>
            </a:r>
            <a:r>
              <a:rPr lang="en-US" sz="3800" b="0" dirty="0" err="1"/>
              <a:t>водили</a:t>
            </a:r>
            <a:r>
              <a:rPr lang="en-US" sz="3800" b="0" dirty="0"/>
              <a:t> </a:t>
            </a:r>
            <a:r>
              <a:rPr lang="en-US" sz="3800" b="0" dirty="0" err="1"/>
              <a:t>по</a:t>
            </a:r>
            <a:r>
              <a:rPr lang="en-US" sz="3800" b="0" dirty="0"/>
              <a:t> </a:t>
            </a:r>
            <a:r>
              <a:rPr lang="en-US" sz="3800" b="0" dirty="0" err="1"/>
              <a:t>різних</a:t>
            </a:r>
            <a:r>
              <a:rPr lang="en-US" sz="3800" b="0" dirty="0"/>
              <a:t> </a:t>
            </a:r>
            <a:r>
              <a:rPr lang="en-US" sz="3800" b="0" dirty="0" err="1"/>
              <a:t>заходів</a:t>
            </a:r>
            <a:r>
              <a:rPr lang="en-US" sz="3800" b="0" dirty="0"/>
              <a:t>. </a:t>
            </a:r>
            <a:r>
              <a:rPr lang="en-US" sz="3800" b="0" dirty="0" err="1"/>
              <a:t>Театр</a:t>
            </a:r>
            <a:r>
              <a:rPr lang="en-US" sz="3800" b="0" dirty="0"/>
              <a:t>, </a:t>
            </a:r>
            <a:r>
              <a:rPr lang="en-US" sz="3800" b="0" dirty="0" err="1"/>
              <a:t>кінотеатр</a:t>
            </a:r>
            <a:r>
              <a:rPr lang="en-US" sz="3800" b="0" dirty="0"/>
              <a:t>, </a:t>
            </a:r>
            <a:r>
              <a:rPr lang="en-US" sz="3800" b="0" dirty="0" err="1"/>
              <a:t>музеї</a:t>
            </a:r>
            <a:r>
              <a:rPr lang="en-US" sz="3800" b="0" dirty="0"/>
              <a:t> і </a:t>
            </a:r>
            <a:r>
              <a:rPr lang="en-US" sz="3800" b="0" dirty="0" err="1"/>
              <a:t>так</a:t>
            </a:r>
            <a:r>
              <a:rPr lang="en-US" sz="3800" b="0" dirty="0"/>
              <a:t> </a:t>
            </a:r>
            <a:r>
              <a:rPr lang="en-US" sz="3800" b="0" dirty="0" err="1"/>
              <a:t>далі</a:t>
            </a:r>
            <a:r>
              <a:rPr lang="en-US" sz="3800" b="0" dirty="0"/>
              <a:t>.</a:t>
            </a:r>
            <a:endParaRPr lang="en-US" sz="3800" dirty="0"/>
          </a:p>
        </p:txBody>
      </p:sp>
      <p:sp>
        <p:nvSpPr>
          <p:cNvPr id="32" name="Rectangle 31">
            <a:extLst>
              <a:ext uri="{FF2B5EF4-FFF2-40B4-BE49-F238E27FC236}">
                <a16:creationId xmlns="" xmlns:a16="http://schemas.microsoft.com/office/drawing/2014/main" id="{762DA937-8B55-4317-BD32-98D7AF30E39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767989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="" xmlns:a16="http://schemas.microsoft.com/office/drawing/2014/main" id="{C52EE5A8-045B-4D39-8ED1-513334085EE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9098" y="4461119"/>
            <a:ext cx="5019074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10886537" y="6305909"/>
            <a:ext cx="1167442" cy="4226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8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015071388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="" xmlns:a16="http://schemas.microsoft.com/office/drawing/2014/main" id="{50E4C519-FBE9-4ABE-A8F9-C2CBE326932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group of people posing for a photo&#10;&#10;Description automatically generated">
            <a:extLst>
              <a:ext uri="{FF2B5EF4-FFF2-40B4-BE49-F238E27FC236}">
                <a16:creationId xmlns="" xmlns:a16="http://schemas.microsoft.com/office/drawing/2014/main" id="{1D54B8EB-864E-4F3E-B554-5FF918037A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161"/>
          <a:stretch/>
        </p:blipFill>
        <p:spPr>
          <a:xfrm>
            <a:off x="3245637" y="-1"/>
            <a:ext cx="8946363" cy="6858000"/>
          </a:xfrm>
          <a:custGeom>
            <a:avLst/>
            <a:gdLst/>
            <a:ahLst/>
            <a:cxnLst/>
            <a:rect l="l" t="t" r="r" b="b"/>
            <a:pathLst>
              <a:path w="8946363" h="6858000">
                <a:moveTo>
                  <a:pt x="0" y="0"/>
                </a:moveTo>
                <a:lnTo>
                  <a:pt x="8946363" y="0"/>
                </a:lnTo>
                <a:lnTo>
                  <a:pt x="8946363" y="6858000"/>
                </a:lnTo>
                <a:lnTo>
                  <a:pt x="1" y="6858000"/>
                </a:lnTo>
                <a:lnTo>
                  <a:pt x="60040" y="6788731"/>
                </a:lnTo>
                <a:cubicBezTo>
                  <a:pt x="770566" y="5928901"/>
                  <a:pt x="1210035" y="4741057"/>
                  <a:pt x="1210035" y="3429001"/>
                </a:cubicBezTo>
                <a:cubicBezTo>
                  <a:pt x="1210035" y="2116945"/>
                  <a:pt x="770566" y="929101"/>
                  <a:pt x="60040" y="69272"/>
                </a:cubicBezTo>
                <a:close/>
              </a:path>
            </a:pathLst>
          </a:custGeom>
        </p:spPr>
      </p:pic>
      <p:sp useBgFill="1">
        <p:nvSpPr>
          <p:cNvPr id="37" name="Freeform: Shape 36">
            <a:extLst>
              <a:ext uri="{FF2B5EF4-FFF2-40B4-BE49-F238E27FC236}">
                <a16:creationId xmlns="" xmlns:a16="http://schemas.microsoft.com/office/drawing/2014/main" id="{80EC29FB-299E-49F3-8C7B-01199632A30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-1"/>
            <a:ext cx="4455672" cy="6858000"/>
          </a:xfrm>
          <a:custGeom>
            <a:avLst/>
            <a:gdLst>
              <a:gd name="connsiteX0" fmla="*/ 0 w 4455672"/>
              <a:gd name="connsiteY0" fmla="*/ 0 h 6858000"/>
              <a:gd name="connsiteX1" fmla="*/ 3245636 w 4455672"/>
              <a:gd name="connsiteY1" fmla="*/ 0 h 6858000"/>
              <a:gd name="connsiteX2" fmla="*/ 3305677 w 4455672"/>
              <a:gd name="connsiteY2" fmla="*/ 69272 h 6858000"/>
              <a:gd name="connsiteX3" fmla="*/ 4455672 w 4455672"/>
              <a:gd name="connsiteY3" fmla="*/ 3429001 h 6858000"/>
              <a:gd name="connsiteX4" fmla="*/ 3305677 w 4455672"/>
              <a:gd name="connsiteY4" fmla="*/ 6788731 h 6858000"/>
              <a:gd name="connsiteX5" fmla="*/ 3245638 w 4455672"/>
              <a:gd name="connsiteY5" fmla="*/ 6858000 h 6858000"/>
              <a:gd name="connsiteX6" fmla="*/ 0 w 445567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2" h="6858000">
                <a:moveTo>
                  <a:pt x="0" y="0"/>
                </a:moveTo>
                <a:lnTo>
                  <a:pt x="3245636" y="0"/>
                </a:lnTo>
                <a:lnTo>
                  <a:pt x="3305677" y="69272"/>
                </a:lnTo>
                <a:cubicBezTo>
                  <a:pt x="4016203" y="929101"/>
                  <a:pt x="4455672" y="2116945"/>
                  <a:pt x="4455672" y="3429001"/>
                </a:cubicBezTo>
                <a:cubicBezTo>
                  <a:pt x="4455672" y="4741057"/>
                  <a:pt x="4016203" y="5928901"/>
                  <a:pt x="3305677" y="6788731"/>
                </a:cubicBezTo>
                <a:lnTo>
                  <a:pt x="3245638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9" name="Freeform: Shape 38">
            <a:extLst>
              <a:ext uri="{FF2B5EF4-FFF2-40B4-BE49-F238E27FC236}">
                <a16:creationId xmlns="" xmlns:a16="http://schemas.microsoft.com/office/drawing/2014/main" id="{C29A2522-B27A-45C5-897B-79A1407D159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4446528" cy="6858000"/>
          </a:xfrm>
          <a:custGeom>
            <a:avLst/>
            <a:gdLst>
              <a:gd name="connsiteX0" fmla="*/ 0 w 4446528"/>
              <a:gd name="connsiteY0" fmla="*/ 0 h 6858000"/>
              <a:gd name="connsiteX1" fmla="*/ 3236492 w 4446528"/>
              <a:gd name="connsiteY1" fmla="*/ 0 h 6858000"/>
              <a:gd name="connsiteX2" fmla="*/ 3296533 w 4446528"/>
              <a:gd name="connsiteY2" fmla="*/ 69272 h 6858000"/>
              <a:gd name="connsiteX3" fmla="*/ 4446528 w 4446528"/>
              <a:gd name="connsiteY3" fmla="*/ 3429001 h 6858000"/>
              <a:gd name="connsiteX4" fmla="*/ 3296533 w 4446528"/>
              <a:gd name="connsiteY4" fmla="*/ 6788731 h 6858000"/>
              <a:gd name="connsiteX5" fmla="*/ 3236494 w 4446528"/>
              <a:gd name="connsiteY5" fmla="*/ 6858000 h 6858000"/>
              <a:gd name="connsiteX6" fmla="*/ 0 w 444652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8" h="6858000">
                <a:moveTo>
                  <a:pt x="0" y="0"/>
                </a:moveTo>
                <a:lnTo>
                  <a:pt x="3236492" y="0"/>
                </a:lnTo>
                <a:lnTo>
                  <a:pt x="3296533" y="69272"/>
                </a:lnTo>
                <a:cubicBezTo>
                  <a:pt x="4007059" y="929101"/>
                  <a:pt x="4446528" y="2116945"/>
                  <a:pt x="4446528" y="3429001"/>
                </a:cubicBezTo>
                <a:cubicBezTo>
                  <a:pt x="4446528" y="4741057"/>
                  <a:pt x="4007059" y="5928901"/>
                  <a:pt x="3296533" y="6788731"/>
                </a:cubicBezTo>
                <a:lnTo>
                  <a:pt x="3236494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="" xmlns:a16="http://schemas.microsoft.com/office/drawing/2014/main" id="{98E79BE4-34FE-485A-98A5-92CE8F7C474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1420961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="" xmlns:a16="http://schemas.microsoft.com/office/drawing/2014/main" id="{7A5F0580-5EE9-419F-96EE-B6529EF6E7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14181" y="2443480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="" xmlns:a16="http://schemas.microsoft.com/office/drawing/2014/main" id="{84CBD94F-BCA3-47E5-BA81-126BAA8CC9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700" dirty="0">
                <a:latin typeface="Comic Sans MS"/>
                <a:ea typeface="+mn-lt"/>
                <a:cs typeface="+mn-lt"/>
              </a:rPr>
              <a:t>У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моїй</a:t>
            </a:r>
            <a:r>
              <a:rPr lang="en-US" sz="1700" dirty="0">
                <a:latin typeface="Comic Sans MS"/>
                <a:ea typeface="+mn-lt"/>
                <a:cs typeface="+mn-lt"/>
              </a:rPr>
              <a:t>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школі</a:t>
            </a:r>
            <a:r>
              <a:rPr lang="en-US" sz="1700" dirty="0">
                <a:latin typeface="Comic Sans MS"/>
                <a:ea typeface="+mn-lt"/>
                <a:cs typeface="+mn-lt"/>
              </a:rPr>
              <a:t>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часто</a:t>
            </a:r>
            <a:r>
              <a:rPr lang="en-US" sz="1700" dirty="0">
                <a:latin typeface="Comic Sans MS"/>
                <a:ea typeface="+mn-lt"/>
                <a:cs typeface="+mn-lt"/>
              </a:rPr>
              <a:t>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відзначалися</a:t>
            </a:r>
            <a:r>
              <a:rPr lang="en-US" sz="1700" dirty="0">
                <a:latin typeface="Comic Sans MS"/>
                <a:ea typeface="+mn-lt"/>
                <a:cs typeface="+mn-lt"/>
              </a:rPr>
              <a:t>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різні</a:t>
            </a:r>
            <a:r>
              <a:rPr lang="en-US" sz="1700" dirty="0">
                <a:latin typeface="Comic Sans MS"/>
                <a:ea typeface="+mn-lt"/>
                <a:cs typeface="+mn-lt"/>
              </a:rPr>
              <a:t>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свята</a:t>
            </a:r>
            <a:r>
              <a:rPr lang="en-US" sz="1700" dirty="0">
                <a:latin typeface="Comic Sans MS"/>
                <a:ea typeface="+mn-lt"/>
                <a:cs typeface="+mn-lt"/>
              </a:rPr>
              <a:t>,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такі</a:t>
            </a:r>
            <a:r>
              <a:rPr lang="en-US" sz="1700" dirty="0">
                <a:latin typeface="Comic Sans MS"/>
                <a:ea typeface="+mn-lt"/>
                <a:cs typeface="+mn-lt"/>
              </a:rPr>
              <a:t>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як</a:t>
            </a:r>
            <a:r>
              <a:rPr lang="en-US" sz="1700" dirty="0">
                <a:latin typeface="Comic Sans MS"/>
                <a:ea typeface="+mn-lt"/>
                <a:cs typeface="+mn-lt"/>
              </a:rPr>
              <a:t>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Новий</a:t>
            </a:r>
            <a:r>
              <a:rPr lang="en-US" sz="1700" dirty="0">
                <a:latin typeface="Comic Sans MS"/>
                <a:ea typeface="+mn-lt"/>
                <a:cs typeface="+mn-lt"/>
              </a:rPr>
              <a:t>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рік</a:t>
            </a:r>
            <a:r>
              <a:rPr lang="en-US" sz="1700" dirty="0">
                <a:latin typeface="Comic Sans MS"/>
                <a:ea typeface="+mn-lt"/>
                <a:cs typeface="+mn-lt"/>
              </a:rPr>
              <a:t>,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Хеловін</a:t>
            </a:r>
            <a:r>
              <a:rPr lang="en-US" sz="1700" dirty="0">
                <a:latin typeface="Comic Sans MS"/>
                <a:ea typeface="+mn-lt"/>
                <a:cs typeface="+mn-lt"/>
              </a:rPr>
              <a:t>,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День</a:t>
            </a:r>
            <a:r>
              <a:rPr lang="en-US" sz="1700" dirty="0">
                <a:latin typeface="Comic Sans MS"/>
                <a:ea typeface="+mn-lt"/>
                <a:cs typeface="+mn-lt"/>
              </a:rPr>
              <a:t>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Святого</a:t>
            </a:r>
            <a:r>
              <a:rPr lang="en-US" sz="1700" dirty="0">
                <a:latin typeface="Comic Sans MS"/>
                <a:ea typeface="+mn-lt"/>
                <a:cs typeface="+mn-lt"/>
              </a:rPr>
              <a:t>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Валентина</a:t>
            </a:r>
            <a:r>
              <a:rPr lang="en-US" sz="1700" dirty="0">
                <a:latin typeface="Comic Sans MS"/>
                <a:ea typeface="+mn-lt"/>
                <a:cs typeface="+mn-lt"/>
              </a:rPr>
              <a:t> і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тд</a:t>
            </a:r>
            <a:r>
              <a:rPr lang="en-US" sz="1700" dirty="0">
                <a:latin typeface="Comic Sans MS"/>
                <a:ea typeface="+mn-lt"/>
                <a:cs typeface="+mn-lt"/>
              </a:rPr>
              <a:t>.</a:t>
            </a:r>
            <a:endParaRPr lang="en-US" sz="1700" dirty="0">
              <a:latin typeface="Comic Sans MS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0774392" y="6254151"/>
            <a:ext cx="1293963" cy="474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9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611484839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allAtOnce"/>
    </p:bldLst>
  </p:timing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301B27"/>
      </a:dk2>
      <a:lt2>
        <a:srgbClr val="F2F0F3"/>
      </a:lt2>
      <a:accent1>
        <a:srgbClr val="6BB220"/>
      </a:accent1>
      <a:accent2>
        <a:srgbClr val="9EA812"/>
      </a:accent2>
      <a:accent3>
        <a:srgbClr val="D39625"/>
      </a:accent3>
      <a:accent4>
        <a:srgbClr val="D54417"/>
      </a:accent4>
      <a:accent5>
        <a:srgbClr val="E7294B"/>
      </a:accent5>
      <a:accent6>
        <a:srgbClr val="D51789"/>
      </a:accent6>
      <a:hlink>
        <a:srgbClr val="C04345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TF00001241</Template>
  <TotalTime>8</TotalTime>
  <Words>181</Words>
  <Application>Microsoft Office PowerPoint</Application>
  <PresentationFormat>Произвольный</PresentationFormat>
  <Paragraphs>37</Paragraphs>
  <Slides>12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AccentBoxVTI</vt:lpstr>
      <vt:lpstr> "Моя школа"</vt:lpstr>
      <vt:lpstr>Коротка історична довідка</vt:lpstr>
      <vt:lpstr>Моя школа</vt:lpstr>
      <vt:lpstr>Є медичний кабінет, їдальна, бібліотека, спортзал, музей, комп'ютерний клас. Можна звернутися за допомогою до психолога.</vt:lpstr>
      <vt:lpstr>Стадіон</vt:lpstr>
      <vt:lpstr>Школа пишається своїми випускниками:</vt:lpstr>
      <vt:lpstr>Слайд 7</vt:lpstr>
      <vt:lpstr>Крім школи нас часто водили по різних заходів. Театр, кінотеатр, музеї і так далі.</vt:lpstr>
      <vt:lpstr>Слайд 9</vt:lpstr>
      <vt:lpstr>Слайд 10</vt:lpstr>
      <vt:lpstr>YouTube</vt:lpstr>
      <vt:lpstr>Слайд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Пользователь</cp:lastModifiedBy>
  <cp:revision>250</cp:revision>
  <dcterms:created xsi:type="dcterms:W3CDTF">2020-12-06T15:49:54Z</dcterms:created>
  <dcterms:modified xsi:type="dcterms:W3CDTF">2020-12-08T20:21:20Z</dcterms:modified>
</cp:coreProperties>
</file>

<file path=docProps/thumbnail.jpeg>
</file>